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921" r:id="rId3"/>
    <p:sldMasterId id="2147483846" r:id="rId4"/>
    <p:sldMasterId id="2147483858" r:id="rId5"/>
    <p:sldMasterId id="2147483902" r:id="rId6"/>
    <p:sldMasterId id="2147483881" r:id="rId7"/>
  </p:sldMasterIdLst>
  <p:notesMasterIdLst>
    <p:notesMasterId r:id="rId47"/>
  </p:notesMasterIdLst>
  <p:handoutMasterIdLst>
    <p:handoutMasterId r:id="rId48"/>
  </p:handoutMasterIdLst>
  <p:sldIdLst>
    <p:sldId id="1779" r:id="rId8"/>
    <p:sldId id="1836" r:id="rId9"/>
    <p:sldId id="1800" r:id="rId10"/>
    <p:sldId id="1941" r:id="rId11"/>
    <p:sldId id="1937" r:id="rId12"/>
    <p:sldId id="1968" r:id="rId13"/>
    <p:sldId id="1969" r:id="rId14"/>
    <p:sldId id="1967" r:id="rId15"/>
    <p:sldId id="1952" r:id="rId16"/>
    <p:sldId id="1972" r:id="rId17"/>
    <p:sldId id="1970" r:id="rId18"/>
    <p:sldId id="1956" r:id="rId19"/>
    <p:sldId id="1997" r:id="rId20"/>
    <p:sldId id="1998" r:id="rId21"/>
    <p:sldId id="1958" r:id="rId22"/>
    <p:sldId id="1973" r:id="rId23"/>
    <p:sldId id="1959" r:id="rId24"/>
    <p:sldId id="1989" r:id="rId25"/>
    <p:sldId id="1990" r:id="rId26"/>
    <p:sldId id="1991" r:id="rId27"/>
    <p:sldId id="1992" r:id="rId28"/>
    <p:sldId id="1993" r:id="rId29"/>
    <p:sldId id="1994" r:id="rId30"/>
    <p:sldId id="1995" r:id="rId31"/>
    <p:sldId id="1996" r:id="rId32"/>
    <p:sldId id="1971" r:id="rId33"/>
    <p:sldId id="1974" r:id="rId34"/>
    <p:sldId id="1975" r:id="rId35"/>
    <p:sldId id="1976" r:id="rId36"/>
    <p:sldId id="1977" r:id="rId37"/>
    <p:sldId id="1978" r:id="rId38"/>
    <p:sldId id="1979" r:id="rId39"/>
    <p:sldId id="1999" r:id="rId40"/>
    <p:sldId id="1980" r:id="rId41"/>
    <p:sldId id="2000" r:id="rId42"/>
    <p:sldId id="2001" r:id="rId43"/>
    <p:sldId id="2002" r:id="rId44"/>
    <p:sldId id="1838" r:id="rId45"/>
    <p:sldId id="680" r:id="rId46"/>
  </p:sldIdLst>
  <p:sldSz cx="12196763" cy="6858000"/>
  <p:notesSz cx="6805613" cy="9939338"/>
  <p:custDataLst>
    <p:tags r:id="rId4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59595A"/>
    <a:srgbClr val="D9FFBD"/>
    <a:srgbClr val="5DB5E8"/>
    <a:srgbClr val="7030A0"/>
    <a:srgbClr val="F9FBA8"/>
    <a:srgbClr val="374154"/>
    <a:srgbClr val="77DD76"/>
    <a:srgbClr val="00FA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2023/5/8</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hasCustomPrompt="1"/>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XXXX</a:t>
            </a:r>
            <a:endPar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spTree>
    <p:extLst>
      <p:ext uri="{BB962C8B-B14F-4D97-AF65-F5344CB8AC3E}">
        <p14:creationId xmlns:p14="http://schemas.microsoft.com/office/powerpoint/2010/main" val="271470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4.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theme" Target="../theme/theme5.xml"/><Relationship Id="rId4"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9" name="图片 78">
            <a:extLst>
              <a:ext uri="{FF2B5EF4-FFF2-40B4-BE49-F238E27FC236}">
                <a16:creationId xmlns:a16="http://schemas.microsoft.com/office/drawing/2014/main" id="{082654B9-E616-BC4C-8FBD-DADD524EFC6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3077"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120270" y="6257689"/>
            <a:ext cx="338582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r>
              <a:rPr lang="en-US" altLang="zh-CN" sz="1333" b="0" dirty="0">
                <a:solidFill>
                  <a:schemeClr val="bg1"/>
                </a:solidFill>
                <a:latin typeface="Gill Sans MT" panose="020B0502020104020203" pitchFamily="34" charset="0"/>
                <a:ea typeface="微软雅黑" panose="020B0503020204020204" pitchFamily="34" charset="-122"/>
              </a:rPr>
              <a:t>HUAWEI</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Ascend</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t>
            </a:r>
            <a:r>
              <a:rPr lang="en-US" altLang="zh-CN" sz="1333" b="0" kern="1200" dirty="0">
                <a:solidFill>
                  <a:schemeClr val="bg1"/>
                </a:solidFill>
                <a:latin typeface="Gill Sans MT" panose="020B0502020104020203" pitchFamily="34" charset="0"/>
                <a:ea typeface="+mn-ea"/>
                <a:cs typeface="+mn-cs"/>
                <a:hlinkClick r:id="rId4">
                  <a:extLst>
                    <a:ext uri="{A12FA001-AC4F-418D-AE19-62706E023703}">
                      <ahyp:hlinkClr xmlns:ahyp="http://schemas.microsoft.com/office/drawing/2018/hyperlinkcolor" val="tx"/>
                    </a:ext>
                  </a:extLst>
                </a:hlinkClick>
              </a:rPr>
              <a:t>www.hiascend.com</a:t>
            </a:r>
            <a:r>
              <a:rPr lang="en-US" altLang="zh-CN" sz="1333" b="0" dirty="0">
                <a:solidFill>
                  <a:schemeClr val="bg1"/>
                </a:solidFill>
                <a:latin typeface="Gill Sans MT" panose="020B0502020104020203" pitchFamily="34" charset="0"/>
                <a:ea typeface="微软雅黑" panose="020B0503020204020204" pitchFamily="34" charset="-122"/>
              </a:rPr>
              <a:t>)</a:t>
            </a:r>
          </a:p>
        </p:txBody>
      </p:sp>
    </p:spTree>
    <p:extLst>
      <p:ext uri="{BB962C8B-B14F-4D97-AF65-F5344CB8AC3E}">
        <p14:creationId xmlns:p14="http://schemas.microsoft.com/office/powerpoint/2010/main" val="628759217"/>
      </p:ext>
    </p:extLst>
  </p:cSld>
  <p:clrMap bg1="lt1" tx1="dk1" bg2="lt2" tx2="dk2" accent1="accent1" accent2="accent2" accent3="accent3" accent4="accent4" accent5="accent5" accent6="accent6" hlink="hlink" folHlink="folHlink"/>
  <p:sldLayoutIdLst>
    <p:sldLayoutId id="2147483922"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9">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5"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2.png"/><Relationship Id="rId7" Type="http://schemas.openxmlformats.org/officeDocument/2006/relationships/image" Target="../media/image26.png"/><Relationship Id="rId12"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2.png"/><Relationship Id="rId7" Type="http://schemas.openxmlformats.org/officeDocument/2006/relationships/image" Target="../media/image26.png"/><Relationship Id="rId12"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hyperlink" Target="https://www.anandtech.com/show/12673/titan-v-deep-learning-deep-dive/3" TargetMode="External"/><Relationship Id="rId3" Type="http://schemas.openxmlformats.org/officeDocument/2006/relationships/hyperlink" Target="https://developer.nvidia.com/blog/programming-tensor-cores-cuda-9/" TargetMode="External"/><Relationship Id="rId7" Type="http://schemas.openxmlformats.org/officeDocument/2006/relationships/hyperlink" Target="https://www.anandtech.com/Gallery/Album/6493#33" TargetMode="External"/><Relationship Id="rId12" Type="http://schemas.openxmlformats.org/officeDocument/2006/relationships/hyperlink" Target="https://learnopencv.com/demystifying-gpu-architectures-for-deep-learning-part-2/" TargetMode="External"/><Relationship Id="rId2" Type="http://schemas.openxmlformats.org/officeDocument/2006/relationships/hyperlink" Target="https://zhuanlan.zhihu.com/p/620257581" TargetMode="External"/><Relationship Id="rId1" Type="http://schemas.openxmlformats.org/officeDocument/2006/relationships/slideLayout" Target="../slideLayouts/slideLayout12.xml"/><Relationship Id="rId6" Type="http://schemas.openxmlformats.org/officeDocument/2006/relationships/hyperlink" Target="https://www.anandtech.com/Gallery/Album/6494#15" TargetMode="External"/><Relationship Id="rId11" Type="http://schemas.openxmlformats.org/officeDocument/2006/relationships/hyperlink" Target="https://aijishu.com/a/1060000000286803#item-2" TargetMode="External"/><Relationship Id="rId5" Type="http://schemas.openxmlformats.org/officeDocument/2006/relationships/hyperlink" Target="https://developer.nvidia.com/blog/optimizing-gpu-performance-tensor-cores/" TargetMode="External"/><Relationship Id="rId10" Type="http://schemas.openxmlformats.org/officeDocument/2006/relationships/hyperlink" Target="https://www.cnblogs.com/wujianming-110117/p/12993096.html" TargetMode="External"/><Relationship Id="rId4" Type="http://schemas.openxmlformats.org/officeDocument/2006/relationships/hyperlink" Target="https://developer.nvidia.com/blog/accelerating-winml-and-nvidia-tensor-cores/" TargetMode="External"/><Relationship Id="rId9" Type="http://schemas.openxmlformats.org/officeDocument/2006/relationships/hyperlink" Target="https://www.anandtech.com/show/12673/titan-v-deep-learning-deep-dive/4"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273845" y="5157192"/>
            <a:ext cx="2116161"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1757" y="515719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697781" y="1556792"/>
            <a:ext cx="8064896" cy="3384376"/>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Tensor</a:t>
            </a:r>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Core</a:t>
            </a:r>
          </a:p>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深度剖析</a:t>
            </a:r>
            <a:endPar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矩形 9">
            <a:extLst>
              <a:ext uri="{FF2B5EF4-FFF2-40B4-BE49-F238E27FC236}">
                <a16:creationId xmlns:a16="http://schemas.microsoft.com/office/drawing/2014/main" id="{92D1A350-318B-434B-AA3C-635567F9E4A6}"/>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080E3-D765-5844-A857-A9E777A34AD4}"/>
              </a:ext>
            </a:extLst>
          </p:cNvPr>
          <p:cNvSpPr>
            <a:spLocks noGrp="1"/>
          </p:cNvSpPr>
          <p:nvPr>
            <p:ph type="title"/>
          </p:nvPr>
        </p:nvSpPr>
        <p:spPr/>
        <p:txBody>
          <a:bodyPr/>
          <a:lstStyle/>
          <a:p>
            <a:r>
              <a:rPr lang="en-US" altLang="zh-CN" dirty="0"/>
              <a:t>VOLTA SM</a:t>
            </a:r>
            <a:endParaRPr kumimoji="1" lang="zh-CN" altLang="en-US" dirty="0"/>
          </a:p>
        </p:txBody>
      </p:sp>
      <p:pic>
        <p:nvPicPr>
          <p:cNvPr id="5" name="图片 4">
            <a:extLst>
              <a:ext uri="{FF2B5EF4-FFF2-40B4-BE49-F238E27FC236}">
                <a16:creationId xmlns:a16="http://schemas.microsoft.com/office/drawing/2014/main" id="{F2C2001C-C2AB-8645-AC1E-4FA5999D04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636" y="1510749"/>
            <a:ext cx="3528392" cy="4635024"/>
          </a:xfrm>
          <a:prstGeom prst="rect">
            <a:avLst/>
          </a:prstGeom>
        </p:spPr>
      </p:pic>
      <p:pic>
        <p:nvPicPr>
          <p:cNvPr id="6" name="内容占位符 10">
            <a:extLst>
              <a:ext uri="{FF2B5EF4-FFF2-40B4-BE49-F238E27FC236}">
                <a16:creationId xmlns:a16="http://schemas.microsoft.com/office/drawing/2014/main" id="{C99FC2C1-9A2D-F148-BF1E-565F559BF87B}"/>
              </a:ext>
            </a:extLst>
          </p:cNvPr>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5522317" y="1700808"/>
            <a:ext cx="5914194" cy="4563016"/>
          </a:xfrm>
        </p:spPr>
      </p:pic>
      <p:sp>
        <p:nvSpPr>
          <p:cNvPr id="7" name="右箭头 6">
            <a:extLst>
              <a:ext uri="{FF2B5EF4-FFF2-40B4-BE49-F238E27FC236}">
                <a16:creationId xmlns:a16="http://schemas.microsoft.com/office/drawing/2014/main" id="{21CA3425-EE97-4946-87AB-30B9063387BB}"/>
              </a:ext>
            </a:extLst>
          </p:cNvPr>
          <p:cNvSpPr/>
          <p:nvPr/>
        </p:nvSpPr>
        <p:spPr bwMode="auto">
          <a:xfrm>
            <a:off x="4370189" y="3356992"/>
            <a:ext cx="864686" cy="922848"/>
          </a:xfrm>
          <a:prstGeom prst="rightArrow">
            <a:avLst>
              <a:gd name="adj1" fmla="val 50000"/>
              <a:gd name="adj2" fmla="val 74188"/>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742247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Tensor</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Core</a:t>
            </a:r>
          </a:p>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指令流水</a:t>
            </a:r>
          </a:p>
        </p:txBody>
      </p:sp>
    </p:spTree>
    <p:extLst>
      <p:ext uri="{BB962C8B-B14F-4D97-AF65-F5344CB8AC3E}">
        <p14:creationId xmlns:p14="http://schemas.microsoft.com/office/powerpoint/2010/main" val="1787309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F234C-AA49-1740-9B58-1BF8C4E1C942}"/>
              </a:ext>
            </a:extLst>
          </p:cNvPr>
          <p:cNvSpPr>
            <a:spLocks noGrp="1"/>
          </p:cNvSpPr>
          <p:nvPr>
            <p:ph type="title"/>
          </p:nvPr>
        </p:nvSpPr>
        <p:spPr/>
        <p:txBody>
          <a:bodyPr/>
          <a:lstStyle/>
          <a:p>
            <a:r>
              <a:rPr kumimoji="1" lang="en-US" altLang="zh-CN" dirty="0"/>
              <a:t>High</a:t>
            </a:r>
            <a:r>
              <a:rPr kumimoji="1" lang="zh-CN" altLang="en-US" dirty="0"/>
              <a:t> </a:t>
            </a:r>
            <a:r>
              <a:rPr kumimoji="1" lang="en-US" altLang="zh-CN" dirty="0"/>
              <a:t>Level</a:t>
            </a:r>
            <a:r>
              <a:rPr kumimoji="1" lang="zh-CN" altLang="en-US" dirty="0"/>
              <a:t> </a:t>
            </a:r>
            <a:r>
              <a:rPr kumimoji="1" lang="en-US" altLang="zh-CN" dirty="0"/>
              <a:t>Block</a:t>
            </a:r>
            <a:r>
              <a:rPr kumimoji="1" lang="zh-CN" altLang="en-US" dirty="0"/>
              <a:t> </a:t>
            </a:r>
            <a:r>
              <a:rPr kumimoji="1" lang="en-US" altLang="zh-CN" dirty="0"/>
              <a:t>Diagram</a:t>
            </a:r>
            <a:endParaRPr kumimoji="1"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189E082-AF73-5049-A2E3-FC027C90B95C}"/>
                  </a:ext>
                </a:extLst>
              </p:cNvPr>
              <p:cNvSpPr txBox="1">
                <a:spLocks/>
              </p:cNvSpPr>
              <p:nvPr/>
            </p:nvSpPr>
            <p:spPr>
              <a:xfrm>
                <a:off x="2641997" y="5445224"/>
                <a:ext cx="7143028"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i="1">
                              <a:latin typeface="Cambria Math" panose="02040503050406030204" pitchFamily="18" charset="0"/>
                            </a:rPr>
                            <m:t>0,0</m:t>
                          </m:r>
                        </m:sub>
                      </m:sSub>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i="1">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2</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r>
                            <a:rPr lang="en-US" altLang="zh-CN" i="1">
                              <a:latin typeface="Cambria Math" panose="02040503050406030204" pitchFamily="18" charset="0"/>
                            </a:rPr>
                            <m:t>,0</m:t>
                          </m:r>
                        </m:sub>
                      </m:sSub>
                      <m:r>
                        <a:rPr lang="en-US" altLang="zh-CN" b="0" i="1" smtClean="0">
                          <a:solidFill>
                            <a:schemeClr val="bg1">
                              <a:lumMod val="85000"/>
                            </a:schemeClr>
                          </a:solidFill>
                          <a:latin typeface="Cambria Math" panose="02040503050406030204" pitchFamily="18" charset="0"/>
                        </a:rPr>
                        <m:t>+</m:t>
                      </m:r>
                      <m:sSub>
                        <m:sSubPr>
                          <m:ctrlPr>
                            <a:rPr lang="en-US" altLang="zh-CN" i="1">
                              <a:solidFill>
                                <a:schemeClr val="bg1">
                                  <a:lumMod val="85000"/>
                                </a:schemeClr>
                              </a:solidFill>
                              <a:latin typeface="Cambria Math" panose="02040503050406030204" pitchFamily="18" charset="0"/>
                            </a:rPr>
                          </m:ctrlPr>
                        </m:sSubPr>
                        <m:e>
                          <m:r>
                            <a:rPr lang="en-US" altLang="zh-CN" b="0" i="1" smtClean="0">
                              <a:solidFill>
                                <a:schemeClr val="bg1">
                                  <a:lumMod val="85000"/>
                                </a:schemeClr>
                              </a:solidFill>
                              <a:latin typeface="Cambria Math" panose="02040503050406030204" pitchFamily="18" charset="0"/>
                            </a:rPr>
                            <m:t>𝐶</m:t>
                          </m:r>
                        </m:e>
                        <m:sub>
                          <m:r>
                            <a:rPr lang="en-US" altLang="zh-CN" b="0" i="1" smtClean="0">
                              <a:solidFill>
                                <a:schemeClr val="bg1">
                                  <a:lumMod val="85000"/>
                                </a:schemeClr>
                              </a:solidFill>
                              <a:latin typeface="Cambria Math" panose="02040503050406030204" pitchFamily="18" charset="0"/>
                            </a:rPr>
                            <m:t>0</m:t>
                          </m:r>
                          <m:r>
                            <a:rPr lang="en-US" altLang="zh-CN" i="1">
                              <a:solidFill>
                                <a:schemeClr val="bg1">
                                  <a:lumMod val="85000"/>
                                </a:schemeClr>
                              </a:solidFill>
                              <a:latin typeface="Cambria Math" panose="02040503050406030204" pitchFamily="18" charset="0"/>
                            </a:rPr>
                            <m:t>,0</m:t>
                          </m:r>
                        </m:sub>
                      </m:sSub>
                    </m:oMath>
                  </m:oMathPara>
                </a14:m>
                <a:endParaRPr lang="en-US" dirty="0"/>
              </a:p>
            </p:txBody>
          </p:sp>
        </mc:Choice>
        <mc:Fallback xmlns="">
          <p:sp>
            <p:nvSpPr>
              <p:cNvPr id="4" name="内容占位符 3">
                <a:extLst>
                  <a:ext uri="{FF2B5EF4-FFF2-40B4-BE49-F238E27FC236}">
                    <a16:creationId xmlns:a16="http://schemas.microsoft.com/office/drawing/2014/main" id="{5189E082-AF73-5049-A2E3-FC027C90B95C}"/>
                  </a:ext>
                </a:extLst>
              </p:cNvPr>
              <p:cNvSpPr txBox="1">
                <a:spLocks noRot="1" noChangeAspect="1" noMove="1" noResize="1" noEditPoints="1" noAdjustHandles="1" noChangeArrowheads="1" noChangeShapeType="1" noTextEdit="1"/>
              </p:cNvSpPr>
              <p:nvPr/>
            </p:nvSpPr>
            <p:spPr>
              <a:xfrm>
                <a:off x="2641997" y="5445224"/>
                <a:ext cx="7143028" cy="666272"/>
              </a:xfrm>
              <a:prstGeom prst="rect">
                <a:avLst/>
              </a:prstGeom>
              <a:blipFill>
                <a:blip r:embed="rId2"/>
                <a:stretch>
                  <a:fillRect/>
                </a:stretch>
              </a:blipFill>
            </p:spPr>
            <p:txBody>
              <a:bodyPr/>
              <a:lstStyle/>
              <a:p>
                <a:r>
                  <a:rPr lang="zh-CN" altLang="en-US">
                    <a:noFill/>
                  </a:rPr>
                  <a:t> </a:t>
                </a:r>
              </a:p>
            </p:txBody>
          </p:sp>
        </mc:Fallback>
      </mc:AlternateContent>
      <p:cxnSp>
        <p:nvCxnSpPr>
          <p:cNvPr id="24" name="直线箭头连接符 23">
            <a:extLst>
              <a:ext uri="{FF2B5EF4-FFF2-40B4-BE49-F238E27FC236}">
                <a16:creationId xmlns:a16="http://schemas.microsoft.com/office/drawing/2014/main" id="{DC351D3C-71E7-4445-B5D7-AB6CD3058038}"/>
              </a:ext>
            </a:extLst>
          </p:cNvPr>
          <p:cNvCxnSpPr>
            <a:stCxn id="3" idx="6"/>
            <a:endCxn id="18" idx="2"/>
          </p:cNvCxnSpPr>
          <p:nvPr/>
        </p:nvCxnSpPr>
        <p:spPr bwMode="auto">
          <a:xfrm>
            <a:off x="3558215" y="2420856"/>
            <a:ext cx="1296272" cy="2472"/>
          </a:xfrm>
          <a:prstGeom prst="straightConnector1">
            <a:avLst/>
          </a:prstGeom>
          <a:noFill/>
          <a:ln w="19050" cap="flat" cmpd="sng" algn="ctr">
            <a:solidFill>
              <a:srgbClr val="59595A"/>
            </a:solidFill>
            <a:prstDash val="solid"/>
            <a:round/>
            <a:headEnd type="none" w="med" len="med"/>
            <a:tailEnd type="triangle"/>
          </a:ln>
          <a:effectLst/>
        </p:spPr>
      </p:cxnSp>
      <p:cxnSp>
        <p:nvCxnSpPr>
          <p:cNvPr id="32" name="直线箭头连接符 31">
            <a:extLst>
              <a:ext uri="{FF2B5EF4-FFF2-40B4-BE49-F238E27FC236}">
                <a16:creationId xmlns:a16="http://schemas.microsoft.com/office/drawing/2014/main" id="{FF70C5F0-A7ED-1B45-A089-AF78B9707BA8}"/>
              </a:ext>
            </a:extLst>
          </p:cNvPr>
          <p:cNvCxnSpPr>
            <a:cxnSpLocks/>
            <a:endCxn id="3" idx="2"/>
          </p:cNvCxnSpPr>
          <p:nvPr/>
        </p:nvCxnSpPr>
        <p:spPr bwMode="auto">
          <a:xfrm>
            <a:off x="1650020" y="2420856"/>
            <a:ext cx="1332195" cy="0"/>
          </a:xfrm>
          <a:prstGeom prst="straightConnector1">
            <a:avLst/>
          </a:prstGeom>
          <a:noFill/>
          <a:ln w="19050" cap="flat" cmpd="sng" algn="ctr">
            <a:solidFill>
              <a:srgbClr val="59595A"/>
            </a:solidFill>
            <a:prstDash val="solid"/>
            <a:round/>
            <a:headEnd type="none" w="med" len="med"/>
            <a:tailEnd type="triangle"/>
          </a:ln>
          <a:effectLst/>
        </p:spPr>
      </p:cxnSp>
      <p:grpSp>
        <p:nvGrpSpPr>
          <p:cNvPr id="65" name="组合 64">
            <a:extLst>
              <a:ext uri="{FF2B5EF4-FFF2-40B4-BE49-F238E27FC236}">
                <a16:creationId xmlns:a16="http://schemas.microsoft.com/office/drawing/2014/main" id="{2B15B5D2-26E8-7143-B278-27BA1566E2B4}"/>
              </a:ext>
            </a:extLst>
          </p:cNvPr>
          <p:cNvGrpSpPr/>
          <p:nvPr/>
        </p:nvGrpSpPr>
        <p:grpSpPr>
          <a:xfrm>
            <a:off x="2766191" y="2132856"/>
            <a:ext cx="1008112" cy="1980394"/>
            <a:chOff x="2281957" y="2474728"/>
            <a:chExt cx="1008112" cy="1980394"/>
          </a:xfrm>
        </p:grpSpPr>
        <p:grpSp>
          <p:nvGrpSpPr>
            <p:cNvPr id="7" name="组合 6">
              <a:extLst>
                <a:ext uri="{FF2B5EF4-FFF2-40B4-BE49-F238E27FC236}">
                  <a16:creationId xmlns:a16="http://schemas.microsoft.com/office/drawing/2014/main" id="{2B3CE553-E101-B54A-8E76-E96D5CCCC630}"/>
                </a:ext>
              </a:extLst>
            </p:cNvPr>
            <p:cNvGrpSpPr/>
            <p:nvPr/>
          </p:nvGrpSpPr>
          <p:grpSpPr>
            <a:xfrm>
              <a:off x="2497981" y="2474728"/>
              <a:ext cx="576000" cy="576000"/>
              <a:chOff x="2641997" y="2636912"/>
              <a:chExt cx="576000" cy="576000"/>
            </a:xfrm>
          </p:grpSpPr>
          <p:sp>
            <p:nvSpPr>
              <p:cNvPr id="3" name="椭圆 2">
                <a:extLst>
                  <a:ext uri="{FF2B5EF4-FFF2-40B4-BE49-F238E27FC236}">
                    <a16:creationId xmlns:a16="http://schemas.microsoft.com/office/drawing/2014/main" id="{65FBF820-266A-5046-8F34-1C10A32F4A84}"/>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6" name="矩形 5">
                <a:extLst>
                  <a:ext uri="{FF2B5EF4-FFF2-40B4-BE49-F238E27FC236}">
                    <a16:creationId xmlns:a16="http://schemas.microsoft.com/office/drawing/2014/main" id="{C68BFF56-CE65-1A49-89FE-DA4028212C5A}"/>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8" name="组合 7">
              <a:extLst>
                <a:ext uri="{FF2B5EF4-FFF2-40B4-BE49-F238E27FC236}">
                  <a16:creationId xmlns:a16="http://schemas.microsoft.com/office/drawing/2014/main" id="{A31CE806-3797-EB4C-8EE2-AC1765D91B35}"/>
                </a:ext>
              </a:extLst>
            </p:cNvPr>
            <p:cNvGrpSpPr/>
            <p:nvPr/>
          </p:nvGrpSpPr>
          <p:grpSpPr>
            <a:xfrm>
              <a:off x="2497981" y="3501072"/>
              <a:ext cx="576000" cy="576000"/>
              <a:chOff x="2669175" y="2636912"/>
              <a:chExt cx="576000" cy="576000"/>
            </a:xfrm>
          </p:grpSpPr>
          <p:sp>
            <p:nvSpPr>
              <p:cNvPr id="9" name="椭圆 8">
                <a:extLst>
                  <a:ext uri="{FF2B5EF4-FFF2-40B4-BE49-F238E27FC236}">
                    <a16:creationId xmlns:a16="http://schemas.microsoft.com/office/drawing/2014/main" id="{39DE5882-86AC-C84D-A667-E2EDA6655FEC}"/>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10" name="矩形 9">
                <a:extLst>
                  <a:ext uri="{FF2B5EF4-FFF2-40B4-BE49-F238E27FC236}">
                    <a16:creationId xmlns:a16="http://schemas.microsoft.com/office/drawing/2014/main" id="{BCF01764-6192-E145-B0F8-3D61BAD383EB}"/>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29" name="直线箭头连接符 28">
              <a:extLst>
                <a:ext uri="{FF2B5EF4-FFF2-40B4-BE49-F238E27FC236}">
                  <a16:creationId xmlns:a16="http://schemas.microsoft.com/office/drawing/2014/main" id="{7F6AFDDD-69BA-D14B-B0D4-A65171362AA8}"/>
                </a:ext>
              </a:extLst>
            </p:cNvPr>
            <p:cNvCxnSpPr>
              <a:cxnSpLocks/>
              <a:stCxn id="9" idx="0"/>
              <a:endCxn id="3" idx="4"/>
            </p:cNvCxnSpPr>
            <p:nvPr/>
          </p:nvCxnSpPr>
          <p:spPr bwMode="auto">
            <a:xfrm flipV="1">
              <a:off x="2785981"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37" name="肘形连接符 36">
              <a:extLst>
                <a:ext uri="{FF2B5EF4-FFF2-40B4-BE49-F238E27FC236}">
                  <a16:creationId xmlns:a16="http://schemas.microsoft.com/office/drawing/2014/main" id="{A385DDA6-4D09-6142-A4C7-B486FD9A2FF4}"/>
                </a:ext>
              </a:extLst>
            </p:cNvPr>
            <p:cNvCxnSpPr>
              <a:cxnSpLocks/>
              <a:endCxn id="9" idx="2"/>
            </p:cNvCxnSpPr>
            <p:nvPr/>
          </p:nvCxnSpPr>
          <p:spPr bwMode="auto">
            <a:xfrm rot="5400000" flipH="1" flipV="1">
              <a:off x="2056944" y="4014085"/>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44" name="肘形连接符 43">
              <a:extLst>
                <a:ext uri="{FF2B5EF4-FFF2-40B4-BE49-F238E27FC236}">
                  <a16:creationId xmlns:a16="http://schemas.microsoft.com/office/drawing/2014/main" id="{482CAC8B-A5F2-2F41-837B-FA7CBF01CFAF}"/>
                </a:ext>
              </a:extLst>
            </p:cNvPr>
            <p:cNvCxnSpPr>
              <a:cxnSpLocks/>
            </p:cNvCxnSpPr>
            <p:nvPr/>
          </p:nvCxnSpPr>
          <p:spPr bwMode="auto">
            <a:xfrm rot="16200000" flipV="1">
              <a:off x="2849032" y="4014053"/>
              <a:ext cx="666050" cy="216024"/>
            </a:xfrm>
            <a:prstGeom prst="bentConnector2">
              <a:avLst/>
            </a:prstGeom>
            <a:noFill/>
            <a:ln w="19050" cap="flat" cmpd="sng" algn="ctr">
              <a:solidFill>
                <a:srgbClr val="59595A"/>
              </a:solidFill>
              <a:prstDash val="solid"/>
              <a:round/>
              <a:headEnd type="none" w="med" len="med"/>
              <a:tailEnd type="triangle"/>
            </a:ln>
            <a:effectLst/>
          </p:spPr>
        </p:cxnSp>
      </p:grpSp>
      <p:grpSp>
        <p:nvGrpSpPr>
          <p:cNvPr id="66" name="组合 65">
            <a:extLst>
              <a:ext uri="{FF2B5EF4-FFF2-40B4-BE49-F238E27FC236}">
                <a16:creationId xmlns:a16="http://schemas.microsoft.com/office/drawing/2014/main" id="{6C903829-541F-A144-A204-770380A9AC2E}"/>
              </a:ext>
            </a:extLst>
          </p:cNvPr>
          <p:cNvGrpSpPr/>
          <p:nvPr/>
        </p:nvGrpSpPr>
        <p:grpSpPr>
          <a:xfrm>
            <a:off x="4638399" y="2135328"/>
            <a:ext cx="1008112" cy="1975451"/>
            <a:chOff x="4010149" y="2474728"/>
            <a:chExt cx="1008112" cy="1975451"/>
          </a:xfrm>
        </p:grpSpPr>
        <p:grpSp>
          <p:nvGrpSpPr>
            <p:cNvPr id="17" name="组合 16">
              <a:extLst>
                <a:ext uri="{FF2B5EF4-FFF2-40B4-BE49-F238E27FC236}">
                  <a16:creationId xmlns:a16="http://schemas.microsoft.com/office/drawing/2014/main" id="{6B73AC4C-BA0E-E745-8CD4-E5C34DC05751}"/>
                </a:ext>
              </a:extLst>
            </p:cNvPr>
            <p:cNvGrpSpPr/>
            <p:nvPr/>
          </p:nvGrpSpPr>
          <p:grpSpPr>
            <a:xfrm>
              <a:off x="4226237" y="2474728"/>
              <a:ext cx="576000" cy="576000"/>
              <a:chOff x="2641997" y="2636912"/>
              <a:chExt cx="576000" cy="576000"/>
            </a:xfrm>
          </p:grpSpPr>
          <p:sp>
            <p:nvSpPr>
              <p:cNvPr id="18" name="椭圆 17">
                <a:extLst>
                  <a:ext uri="{FF2B5EF4-FFF2-40B4-BE49-F238E27FC236}">
                    <a16:creationId xmlns:a16="http://schemas.microsoft.com/office/drawing/2014/main" id="{919D9E14-E6EB-8A4E-ACE1-6E8D157C1E94}"/>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19" name="矩形 18">
                <a:extLst>
                  <a:ext uri="{FF2B5EF4-FFF2-40B4-BE49-F238E27FC236}">
                    <a16:creationId xmlns:a16="http://schemas.microsoft.com/office/drawing/2014/main" id="{E08F5A14-913F-874F-B039-AF9202953680}"/>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20" name="组合 19">
              <a:extLst>
                <a:ext uri="{FF2B5EF4-FFF2-40B4-BE49-F238E27FC236}">
                  <a16:creationId xmlns:a16="http://schemas.microsoft.com/office/drawing/2014/main" id="{6F074E08-C9BD-F644-9F8E-8D98037A02CE}"/>
                </a:ext>
              </a:extLst>
            </p:cNvPr>
            <p:cNvGrpSpPr/>
            <p:nvPr/>
          </p:nvGrpSpPr>
          <p:grpSpPr>
            <a:xfrm>
              <a:off x="4226237" y="3501072"/>
              <a:ext cx="576000" cy="576000"/>
              <a:chOff x="2669175" y="2636912"/>
              <a:chExt cx="576000" cy="576000"/>
            </a:xfrm>
          </p:grpSpPr>
          <p:sp>
            <p:nvSpPr>
              <p:cNvPr id="21" name="椭圆 20">
                <a:extLst>
                  <a:ext uri="{FF2B5EF4-FFF2-40B4-BE49-F238E27FC236}">
                    <a16:creationId xmlns:a16="http://schemas.microsoft.com/office/drawing/2014/main" id="{49AD3F56-907F-D648-BA05-3FF67D2072E8}"/>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22" name="矩形 21">
                <a:extLst>
                  <a:ext uri="{FF2B5EF4-FFF2-40B4-BE49-F238E27FC236}">
                    <a16:creationId xmlns:a16="http://schemas.microsoft.com/office/drawing/2014/main" id="{6F59672B-D9D1-FD46-8F3A-98772F478FC5}"/>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26" name="直线箭头连接符 25">
              <a:extLst>
                <a:ext uri="{FF2B5EF4-FFF2-40B4-BE49-F238E27FC236}">
                  <a16:creationId xmlns:a16="http://schemas.microsoft.com/office/drawing/2014/main" id="{EA20BB1B-5B08-B842-972C-5DF6AC38FE95}"/>
                </a:ext>
              </a:extLst>
            </p:cNvPr>
            <p:cNvCxnSpPr>
              <a:cxnSpLocks/>
              <a:stCxn id="21" idx="0"/>
              <a:endCxn id="18" idx="4"/>
            </p:cNvCxnSpPr>
            <p:nvPr/>
          </p:nvCxnSpPr>
          <p:spPr bwMode="auto">
            <a:xfrm flipV="1">
              <a:off x="4514237"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45" name="肘形连接符 44">
              <a:extLst>
                <a:ext uri="{FF2B5EF4-FFF2-40B4-BE49-F238E27FC236}">
                  <a16:creationId xmlns:a16="http://schemas.microsoft.com/office/drawing/2014/main" id="{93E0EAB2-5077-344E-BB5D-ACDCD9139F71}"/>
                </a:ext>
              </a:extLst>
            </p:cNvPr>
            <p:cNvCxnSpPr>
              <a:cxnSpLocks/>
            </p:cNvCxnSpPr>
            <p:nvPr/>
          </p:nvCxnSpPr>
          <p:spPr bwMode="auto">
            <a:xfrm rot="5400000" flipH="1" flipV="1">
              <a:off x="3785136" y="4009142"/>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46" name="肘形连接符 45">
              <a:extLst>
                <a:ext uri="{FF2B5EF4-FFF2-40B4-BE49-F238E27FC236}">
                  <a16:creationId xmlns:a16="http://schemas.microsoft.com/office/drawing/2014/main" id="{A1E44475-E2B7-6445-8D55-193FDDC66CEC}"/>
                </a:ext>
              </a:extLst>
            </p:cNvPr>
            <p:cNvCxnSpPr>
              <a:cxnSpLocks/>
            </p:cNvCxnSpPr>
            <p:nvPr/>
          </p:nvCxnSpPr>
          <p:spPr bwMode="auto">
            <a:xfrm rot="16200000" flipV="1">
              <a:off x="4577224" y="4009110"/>
              <a:ext cx="666050" cy="216024"/>
            </a:xfrm>
            <a:prstGeom prst="bentConnector2">
              <a:avLst/>
            </a:prstGeom>
            <a:noFill/>
            <a:ln w="19050" cap="flat" cmpd="sng" algn="ctr">
              <a:solidFill>
                <a:srgbClr val="59595A"/>
              </a:solidFill>
              <a:prstDash val="solid"/>
              <a:round/>
              <a:headEnd type="none" w="med" len="med"/>
              <a:tailEnd type="triangle"/>
            </a:ln>
            <a:effectLst/>
          </p:spPr>
        </p:cxnSp>
      </p:grpSp>
      <p:grpSp>
        <p:nvGrpSpPr>
          <p:cNvPr id="67" name="组合 66">
            <a:extLst>
              <a:ext uri="{FF2B5EF4-FFF2-40B4-BE49-F238E27FC236}">
                <a16:creationId xmlns:a16="http://schemas.microsoft.com/office/drawing/2014/main" id="{54D6BF05-0CC7-A84E-AA71-0F7FC662F60D}"/>
              </a:ext>
            </a:extLst>
          </p:cNvPr>
          <p:cNvGrpSpPr/>
          <p:nvPr/>
        </p:nvGrpSpPr>
        <p:grpSpPr>
          <a:xfrm>
            <a:off x="6510607" y="2135328"/>
            <a:ext cx="1008112" cy="1975451"/>
            <a:chOff x="5453525" y="2474728"/>
            <a:chExt cx="1008112" cy="1975451"/>
          </a:xfrm>
        </p:grpSpPr>
        <p:grpSp>
          <p:nvGrpSpPr>
            <p:cNvPr id="47" name="组合 46">
              <a:extLst>
                <a:ext uri="{FF2B5EF4-FFF2-40B4-BE49-F238E27FC236}">
                  <a16:creationId xmlns:a16="http://schemas.microsoft.com/office/drawing/2014/main" id="{34A50F13-24C5-B949-8461-A490EDF4B36E}"/>
                </a:ext>
              </a:extLst>
            </p:cNvPr>
            <p:cNvGrpSpPr/>
            <p:nvPr/>
          </p:nvGrpSpPr>
          <p:grpSpPr>
            <a:xfrm>
              <a:off x="5669613" y="2474728"/>
              <a:ext cx="576000" cy="576000"/>
              <a:chOff x="2641997" y="2636912"/>
              <a:chExt cx="576000" cy="576000"/>
            </a:xfrm>
          </p:grpSpPr>
          <p:sp>
            <p:nvSpPr>
              <p:cNvPr id="48" name="椭圆 47">
                <a:extLst>
                  <a:ext uri="{FF2B5EF4-FFF2-40B4-BE49-F238E27FC236}">
                    <a16:creationId xmlns:a16="http://schemas.microsoft.com/office/drawing/2014/main" id="{097AD935-DD89-384D-8D3E-52CE89371DF9}"/>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49" name="矩形 48">
                <a:extLst>
                  <a:ext uri="{FF2B5EF4-FFF2-40B4-BE49-F238E27FC236}">
                    <a16:creationId xmlns:a16="http://schemas.microsoft.com/office/drawing/2014/main" id="{0DD7CD1D-572C-4C4F-89A1-AE01F9798BB9}"/>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50" name="组合 49">
              <a:extLst>
                <a:ext uri="{FF2B5EF4-FFF2-40B4-BE49-F238E27FC236}">
                  <a16:creationId xmlns:a16="http://schemas.microsoft.com/office/drawing/2014/main" id="{F20E8C6F-144B-674A-AE0F-6579B3EB0CEF}"/>
                </a:ext>
              </a:extLst>
            </p:cNvPr>
            <p:cNvGrpSpPr/>
            <p:nvPr/>
          </p:nvGrpSpPr>
          <p:grpSpPr>
            <a:xfrm>
              <a:off x="5669613" y="3501072"/>
              <a:ext cx="576000" cy="576000"/>
              <a:chOff x="2669175" y="2636912"/>
              <a:chExt cx="576000" cy="576000"/>
            </a:xfrm>
          </p:grpSpPr>
          <p:sp>
            <p:nvSpPr>
              <p:cNvPr id="51" name="椭圆 50">
                <a:extLst>
                  <a:ext uri="{FF2B5EF4-FFF2-40B4-BE49-F238E27FC236}">
                    <a16:creationId xmlns:a16="http://schemas.microsoft.com/office/drawing/2014/main" id="{E4356769-DAC1-E048-9820-8D079B2C08AA}"/>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52" name="矩形 51">
                <a:extLst>
                  <a:ext uri="{FF2B5EF4-FFF2-40B4-BE49-F238E27FC236}">
                    <a16:creationId xmlns:a16="http://schemas.microsoft.com/office/drawing/2014/main" id="{1A11F751-828E-0B41-9C0F-7B8C2D98CE8D}"/>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53" name="直线箭头连接符 52">
              <a:extLst>
                <a:ext uri="{FF2B5EF4-FFF2-40B4-BE49-F238E27FC236}">
                  <a16:creationId xmlns:a16="http://schemas.microsoft.com/office/drawing/2014/main" id="{FEBF5ACB-60A2-C449-9FCD-AC527A34220A}"/>
                </a:ext>
              </a:extLst>
            </p:cNvPr>
            <p:cNvCxnSpPr>
              <a:cxnSpLocks/>
              <a:stCxn id="51" idx="0"/>
              <a:endCxn id="48" idx="4"/>
            </p:cNvCxnSpPr>
            <p:nvPr/>
          </p:nvCxnSpPr>
          <p:spPr bwMode="auto">
            <a:xfrm flipV="1">
              <a:off x="5957613"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54" name="肘形连接符 53">
              <a:extLst>
                <a:ext uri="{FF2B5EF4-FFF2-40B4-BE49-F238E27FC236}">
                  <a16:creationId xmlns:a16="http://schemas.microsoft.com/office/drawing/2014/main" id="{E638FE2F-76CE-9B49-9ADE-1D2C7EF4B06D}"/>
                </a:ext>
              </a:extLst>
            </p:cNvPr>
            <p:cNvCxnSpPr>
              <a:cxnSpLocks/>
            </p:cNvCxnSpPr>
            <p:nvPr/>
          </p:nvCxnSpPr>
          <p:spPr bwMode="auto">
            <a:xfrm rot="5400000" flipH="1" flipV="1">
              <a:off x="5228512" y="4009142"/>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55" name="肘形连接符 54">
              <a:extLst>
                <a:ext uri="{FF2B5EF4-FFF2-40B4-BE49-F238E27FC236}">
                  <a16:creationId xmlns:a16="http://schemas.microsoft.com/office/drawing/2014/main" id="{04FB843B-7B90-C642-99BB-E8CBE1C98F9E}"/>
                </a:ext>
              </a:extLst>
            </p:cNvPr>
            <p:cNvCxnSpPr>
              <a:cxnSpLocks/>
            </p:cNvCxnSpPr>
            <p:nvPr/>
          </p:nvCxnSpPr>
          <p:spPr bwMode="auto">
            <a:xfrm rot="16200000" flipV="1">
              <a:off x="6020600" y="4009110"/>
              <a:ext cx="666050" cy="216024"/>
            </a:xfrm>
            <a:prstGeom prst="bentConnector2">
              <a:avLst/>
            </a:prstGeom>
            <a:noFill/>
            <a:ln w="19050" cap="flat" cmpd="sng" algn="ctr">
              <a:solidFill>
                <a:srgbClr val="59595A"/>
              </a:solidFill>
              <a:prstDash val="solid"/>
              <a:round/>
              <a:headEnd type="none" w="med" len="med"/>
              <a:tailEnd type="triangle"/>
            </a:ln>
            <a:effectLst/>
          </p:spPr>
        </p:cxnSp>
      </p:grpSp>
      <p:grpSp>
        <p:nvGrpSpPr>
          <p:cNvPr id="68" name="组合 67">
            <a:extLst>
              <a:ext uri="{FF2B5EF4-FFF2-40B4-BE49-F238E27FC236}">
                <a16:creationId xmlns:a16="http://schemas.microsoft.com/office/drawing/2014/main" id="{60FDCDD9-EC2F-F84D-9AD0-46AE688800AC}"/>
              </a:ext>
            </a:extLst>
          </p:cNvPr>
          <p:cNvGrpSpPr/>
          <p:nvPr/>
        </p:nvGrpSpPr>
        <p:grpSpPr>
          <a:xfrm>
            <a:off x="8382815" y="2135328"/>
            <a:ext cx="1008112" cy="1975451"/>
            <a:chOff x="6784234" y="2474728"/>
            <a:chExt cx="1008112" cy="1975451"/>
          </a:xfrm>
        </p:grpSpPr>
        <p:grpSp>
          <p:nvGrpSpPr>
            <p:cNvPr id="56" name="组合 55">
              <a:extLst>
                <a:ext uri="{FF2B5EF4-FFF2-40B4-BE49-F238E27FC236}">
                  <a16:creationId xmlns:a16="http://schemas.microsoft.com/office/drawing/2014/main" id="{BC32D5B6-E796-0E45-B57F-A4CB26C5867A}"/>
                </a:ext>
              </a:extLst>
            </p:cNvPr>
            <p:cNvGrpSpPr/>
            <p:nvPr/>
          </p:nvGrpSpPr>
          <p:grpSpPr>
            <a:xfrm>
              <a:off x="7000322" y="2474728"/>
              <a:ext cx="576000" cy="576000"/>
              <a:chOff x="2641997" y="2636912"/>
              <a:chExt cx="576000" cy="576000"/>
            </a:xfrm>
          </p:grpSpPr>
          <p:sp>
            <p:nvSpPr>
              <p:cNvPr id="57" name="椭圆 56">
                <a:extLst>
                  <a:ext uri="{FF2B5EF4-FFF2-40B4-BE49-F238E27FC236}">
                    <a16:creationId xmlns:a16="http://schemas.microsoft.com/office/drawing/2014/main" id="{EF4C8079-59D6-3B4F-8AF4-D70D0DB6A7D0}"/>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58" name="矩形 57">
                <a:extLst>
                  <a:ext uri="{FF2B5EF4-FFF2-40B4-BE49-F238E27FC236}">
                    <a16:creationId xmlns:a16="http://schemas.microsoft.com/office/drawing/2014/main" id="{5D9B19DC-26EF-FC49-8C2A-33C601F16C47}"/>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59" name="组合 58">
              <a:extLst>
                <a:ext uri="{FF2B5EF4-FFF2-40B4-BE49-F238E27FC236}">
                  <a16:creationId xmlns:a16="http://schemas.microsoft.com/office/drawing/2014/main" id="{7752FB63-A999-D14B-8B74-69C0977AAEA8}"/>
                </a:ext>
              </a:extLst>
            </p:cNvPr>
            <p:cNvGrpSpPr/>
            <p:nvPr/>
          </p:nvGrpSpPr>
          <p:grpSpPr>
            <a:xfrm>
              <a:off x="7000322" y="3501072"/>
              <a:ext cx="576000" cy="576000"/>
              <a:chOff x="2669175" y="2636912"/>
              <a:chExt cx="576000" cy="576000"/>
            </a:xfrm>
          </p:grpSpPr>
          <p:sp>
            <p:nvSpPr>
              <p:cNvPr id="60" name="椭圆 59">
                <a:extLst>
                  <a:ext uri="{FF2B5EF4-FFF2-40B4-BE49-F238E27FC236}">
                    <a16:creationId xmlns:a16="http://schemas.microsoft.com/office/drawing/2014/main" id="{91DF2CA3-286A-8743-B213-1BFA3E88F055}"/>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61" name="矩形 60">
                <a:extLst>
                  <a:ext uri="{FF2B5EF4-FFF2-40B4-BE49-F238E27FC236}">
                    <a16:creationId xmlns:a16="http://schemas.microsoft.com/office/drawing/2014/main" id="{9D33AFC4-71D4-1441-B8FA-D25321DF97C4}"/>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62" name="直线箭头连接符 61">
              <a:extLst>
                <a:ext uri="{FF2B5EF4-FFF2-40B4-BE49-F238E27FC236}">
                  <a16:creationId xmlns:a16="http://schemas.microsoft.com/office/drawing/2014/main" id="{9DC2CFDB-4E73-C54A-827E-BB0B9AD3F071}"/>
                </a:ext>
              </a:extLst>
            </p:cNvPr>
            <p:cNvCxnSpPr>
              <a:cxnSpLocks/>
              <a:stCxn id="60" idx="0"/>
              <a:endCxn id="57" idx="4"/>
            </p:cNvCxnSpPr>
            <p:nvPr/>
          </p:nvCxnSpPr>
          <p:spPr bwMode="auto">
            <a:xfrm flipV="1">
              <a:off x="7288322"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63" name="肘形连接符 62">
              <a:extLst>
                <a:ext uri="{FF2B5EF4-FFF2-40B4-BE49-F238E27FC236}">
                  <a16:creationId xmlns:a16="http://schemas.microsoft.com/office/drawing/2014/main" id="{8E436425-FC91-6A41-90A1-26E8A3634EA5}"/>
                </a:ext>
              </a:extLst>
            </p:cNvPr>
            <p:cNvCxnSpPr>
              <a:cxnSpLocks/>
            </p:cNvCxnSpPr>
            <p:nvPr/>
          </p:nvCxnSpPr>
          <p:spPr bwMode="auto">
            <a:xfrm rot="5400000" flipH="1" flipV="1">
              <a:off x="6559221" y="4009142"/>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64" name="肘形连接符 63">
              <a:extLst>
                <a:ext uri="{FF2B5EF4-FFF2-40B4-BE49-F238E27FC236}">
                  <a16:creationId xmlns:a16="http://schemas.microsoft.com/office/drawing/2014/main" id="{3C978E70-F7E6-C548-9D61-8621AEE7D9FF}"/>
                </a:ext>
              </a:extLst>
            </p:cNvPr>
            <p:cNvCxnSpPr>
              <a:cxnSpLocks/>
            </p:cNvCxnSpPr>
            <p:nvPr/>
          </p:nvCxnSpPr>
          <p:spPr bwMode="auto">
            <a:xfrm rot="16200000" flipV="1">
              <a:off x="7351309" y="4009110"/>
              <a:ext cx="666050" cy="216024"/>
            </a:xfrm>
            <a:prstGeom prst="bentConnector2">
              <a:avLst/>
            </a:prstGeom>
            <a:noFill/>
            <a:ln w="19050" cap="flat" cmpd="sng" algn="ctr">
              <a:solidFill>
                <a:srgbClr val="59595A"/>
              </a:solidFill>
              <a:prstDash val="solid"/>
              <a:round/>
              <a:headEnd type="none" w="med" len="med"/>
              <a:tailEnd type="triangle"/>
            </a:ln>
            <a:effectLst/>
          </p:spPr>
        </p:cxnSp>
      </p:grpSp>
      <p:cxnSp>
        <p:nvCxnSpPr>
          <p:cNvPr id="69" name="直线箭头连接符 68">
            <a:extLst>
              <a:ext uri="{FF2B5EF4-FFF2-40B4-BE49-F238E27FC236}">
                <a16:creationId xmlns:a16="http://schemas.microsoft.com/office/drawing/2014/main" id="{92AB56C2-250B-C249-961E-BEF7CAADC8C8}"/>
              </a:ext>
            </a:extLst>
          </p:cNvPr>
          <p:cNvCxnSpPr>
            <a:cxnSpLocks/>
            <a:stCxn id="18" idx="6"/>
            <a:endCxn id="48" idx="2"/>
          </p:cNvCxnSpPr>
          <p:nvPr/>
        </p:nvCxnSpPr>
        <p:spPr bwMode="auto">
          <a:xfrm>
            <a:off x="5430487" y="2423328"/>
            <a:ext cx="1296208" cy="0"/>
          </a:xfrm>
          <a:prstGeom prst="straightConnector1">
            <a:avLst/>
          </a:prstGeom>
          <a:noFill/>
          <a:ln w="19050" cap="flat" cmpd="sng" algn="ctr">
            <a:solidFill>
              <a:srgbClr val="59595A"/>
            </a:solidFill>
            <a:prstDash val="solid"/>
            <a:round/>
            <a:headEnd type="none" w="med" len="med"/>
            <a:tailEnd type="triangle"/>
          </a:ln>
          <a:effectLst/>
        </p:spPr>
      </p:cxnSp>
      <p:cxnSp>
        <p:nvCxnSpPr>
          <p:cNvPr id="72" name="直线箭头连接符 71">
            <a:extLst>
              <a:ext uri="{FF2B5EF4-FFF2-40B4-BE49-F238E27FC236}">
                <a16:creationId xmlns:a16="http://schemas.microsoft.com/office/drawing/2014/main" id="{3E9547B8-C9D6-434E-9AC5-63024E83BD49}"/>
              </a:ext>
            </a:extLst>
          </p:cNvPr>
          <p:cNvCxnSpPr>
            <a:cxnSpLocks/>
            <a:stCxn id="48" idx="6"/>
            <a:endCxn id="57" idx="2"/>
          </p:cNvCxnSpPr>
          <p:nvPr/>
        </p:nvCxnSpPr>
        <p:spPr bwMode="auto">
          <a:xfrm>
            <a:off x="7302695" y="2423328"/>
            <a:ext cx="1296208" cy="0"/>
          </a:xfrm>
          <a:prstGeom prst="straightConnector1">
            <a:avLst/>
          </a:prstGeom>
          <a:noFill/>
          <a:ln w="19050" cap="flat" cmpd="sng" algn="ctr">
            <a:solidFill>
              <a:srgbClr val="59595A"/>
            </a:solidFill>
            <a:prstDash val="solid"/>
            <a:round/>
            <a:headEnd type="none" w="med" len="med"/>
            <a:tailEnd type="triangle"/>
          </a:ln>
          <a:effectLst/>
        </p:spPr>
      </p:cxnSp>
      <p:cxnSp>
        <p:nvCxnSpPr>
          <p:cNvPr id="75" name="直线箭头连接符 74">
            <a:extLst>
              <a:ext uri="{FF2B5EF4-FFF2-40B4-BE49-F238E27FC236}">
                <a16:creationId xmlns:a16="http://schemas.microsoft.com/office/drawing/2014/main" id="{365F8E89-77AB-6343-8FE8-1399AC25C78C}"/>
              </a:ext>
            </a:extLst>
          </p:cNvPr>
          <p:cNvCxnSpPr>
            <a:cxnSpLocks/>
            <a:stCxn id="57" idx="6"/>
          </p:cNvCxnSpPr>
          <p:nvPr/>
        </p:nvCxnSpPr>
        <p:spPr bwMode="auto">
          <a:xfrm flipV="1">
            <a:off x="9174903" y="2420856"/>
            <a:ext cx="1296208" cy="2472"/>
          </a:xfrm>
          <a:prstGeom prst="straightConnector1">
            <a:avLst/>
          </a:prstGeom>
          <a:noFill/>
          <a:ln w="19050" cap="flat" cmpd="sng" algn="ctr">
            <a:solidFill>
              <a:srgbClr val="59595A"/>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223DBBD7-0BCC-6249-A81E-FAEE0134C3EC}"/>
                  </a:ext>
                </a:extLst>
              </p:cNvPr>
              <p:cNvSpPr/>
              <p:nvPr/>
            </p:nvSpPr>
            <p:spPr>
              <a:xfrm>
                <a:off x="1129829" y="2225033"/>
                <a:ext cx="556114"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i="1">
                              <a:solidFill>
                                <a:schemeClr val="bg1">
                                  <a:lumMod val="85000"/>
                                </a:schemeClr>
                              </a:solidFill>
                              <a:latin typeface="Cambria Math" panose="02040503050406030204" pitchFamily="18" charset="0"/>
                            </a:rPr>
                            <m:t>𝐶</m:t>
                          </m:r>
                        </m:e>
                        <m:sub>
                          <m:r>
                            <a:rPr lang="en-US" altLang="zh-CN" b="0" i="1" smtClean="0">
                              <a:solidFill>
                                <a:schemeClr val="bg1">
                                  <a:lumMod val="85000"/>
                                </a:schemeClr>
                              </a:solidFill>
                              <a:latin typeface="Cambria Math" panose="02040503050406030204" pitchFamily="18" charset="0"/>
                            </a:rPr>
                            <m:t>𝑖</m:t>
                          </m:r>
                          <m:r>
                            <a:rPr lang="en-US" altLang="zh-CN" i="1">
                              <a:solidFill>
                                <a:schemeClr val="bg1">
                                  <a:lumMod val="85000"/>
                                </a:schemeClr>
                              </a:solidFill>
                              <a:latin typeface="Cambria Math" panose="02040503050406030204" pitchFamily="18" charset="0"/>
                            </a:rPr>
                            <m:t>,</m:t>
                          </m:r>
                          <m:r>
                            <a:rPr lang="en-US" altLang="zh-CN" b="0" i="1" smtClean="0">
                              <a:solidFill>
                                <a:schemeClr val="bg1">
                                  <a:lumMod val="85000"/>
                                </a:schemeClr>
                              </a:solidFill>
                              <a:latin typeface="Cambria Math" panose="02040503050406030204" pitchFamily="18" charset="0"/>
                            </a:rPr>
                            <m:t>𝑗</m:t>
                          </m:r>
                        </m:sub>
                      </m:sSub>
                    </m:oMath>
                  </m:oMathPara>
                </a14:m>
                <a:endParaRPr lang="zh-CN" altLang="en-US" dirty="0"/>
              </a:p>
            </p:txBody>
          </p:sp>
        </mc:Choice>
        <mc:Fallback xmlns="">
          <p:sp>
            <p:nvSpPr>
              <p:cNvPr id="79" name="矩形 78">
                <a:extLst>
                  <a:ext uri="{FF2B5EF4-FFF2-40B4-BE49-F238E27FC236}">
                    <a16:creationId xmlns:a16="http://schemas.microsoft.com/office/drawing/2014/main" id="{223DBBD7-0BCC-6249-A81E-FAEE0134C3EC}"/>
                  </a:ext>
                </a:extLst>
              </p:cNvPr>
              <p:cNvSpPr>
                <a:spLocks noRot="1" noChangeAspect="1" noMove="1" noResize="1" noEditPoints="1" noAdjustHandles="1" noChangeArrowheads="1" noChangeShapeType="1" noTextEdit="1"/>
              </p:cNvSpPr>
              <p:nvPr/>
            </p:nvSpPr>
            <p:spPr>
              <a:xfrm>
                <a:off x="1129829" y="2225033"/>
                <a:ext cx="556114" cy="391646"/>
              </a:xfrm>
              <a:prstGeom prst="rect">
                <a:avLst/>
              </a:prstGeom>
              <a:blipFill>
                <a:blip r:embed="rId3"/>
                <a:stretch>
                  <a:fillRect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41CD5361-9541-8E4D-85BE-F79D9A01BAA2}"/>
                  </a:ext>
                </a:extLst>
              </p:cNvPr>
              <p:cNvSpPr/>
              <p:nvPr/>
            </p:nvSpPr>
            <p:spPr>
              <a:xfrm>
                <a:off x="2454278" y="4077365"/>
                <a:ext cx="59112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0" name="矩形 79">
                <a:extLst>
                  <a:ext uri="{FF2B5EF4-FFF2-40B4-BE49-F238E27FC236}">
                    <a16:creationId xmlns:a16="http://schemas.microsoft.com/office/drawing/2014/main" id="{41CD5361-9541-8E4D-85BE-F79D9A01BAA2}"/>
                  </a:ext>
                </a:extLst>
              </p:cNvPr>
              <p:cNvSpPr>
                <a:spLocks noRot="1" noChangeAspect="1" noMove="1" noResize="1" noEditPoints="1" noAdjustHandles="1" noChangeArrowheads="1" noChangeShapeType="1" noTextEdit="1"/>
              </p:cNvSpPr>
              <p:nvPr/>
            </p:nvSpPr>
            <p:spPr>
              <a:xfrm>
                <a:off x="2454278" y="4077365"/>
                <a:ext cx="591124" cy="38151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03B53B6E-644A-4741-8A3A-351C33B7F343}"/>
                  </a:ext>
                </a:extLst>
              </p:cNvPr>
              <p:cNvSpPr/>
              <p:nvPr/>
            </p:nvSpPr>
            <p:spPr>
              <a:xfrm>
                <a:off x="4318162" y="4077365"/>
                <a:ext cx="585801"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1" name="矩形 80">
                <a:extLst>
                  <a:ext uri="{FF2B5EF4-FFF2-40B4-BE49-F238E27FC236}">
                    <a16:creationId xmlns:a16="http://schemas.microsoft.com/office/drawing/2014/main" id="{03B53B6E-644A-4741-8A3A-351C33B7F343}"/>
                  </a:ext>
                </a:extLst>
              </p:cNvPr>
              <p:cNvSpPr>
                <a:spLocks noRot="1" noChangeAspect="1" noMove="1" noResize="1" noEditPoints="1" noAdjustHandles="1" noChangeArrowheads="1" noChangeShapeType="1" noTextEdit="1"/>
              </p:cNvSpPr>
              <p:nvPr/>
            </p:nvSpPr>
            <p:spPr>
              <a:xfrm>
                <a:off x="4318162" y="4077365"/>
                <a:ext cx="585801" cy="38151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EC8F1B6C-8D0A-6141-8E04-196279284C0C}"/>
                  </a:ext>
                </a:extLst>
              </p:cNvPr>
              <p:cNvSpPr/>
              <p:nvPr/>
            </p:nvSpPr>
            <p:spPr>
              <a:xfrm>
                <a:off x="6252409" y="4077365"/>
                <a:ext cx="59112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2" name="矩形 81">
                <a:extLst>
                  <a:ext uri="{FF2B5EF4-FFF2-40B4-BE49-F238E27FC236}">
                    <a16:creationId xmlns:a16="http://schemas.microsoft.com/office/drawing/2014/main" id="{EC8F1B6C-8D0A-6141-8E04-196279284C0C}"/>
                  </a:ext>
                </a:extLst>
              </p:cNvPr>
              <p:cNvSpPr>
                <a:spLocks noRot="1" noChangeAspect="1" noMove="1" noResize="1" noEditPoints="1" noAdjustHandles="1" noChangeArrowheads="1" noChangeShapeType="1" noTextEdit="1"/>
              </p:cNvSpPr>
              <p:nvPr/>
            </p:nvSpPr>
            <p:spPr>
              <a:xfrm>
                <a:off x="6252409" y="4077365"/>
                <a:ext cx="591124" cy="38151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B000720C-B342-7A4B-8236-54A73177F2E4}"/>
                  </a:ext>
                </a:extLst>
              </p:cNvPr>
              <p:cNvSpPr/>
              <p:nvPr/>
            </p:nvSpPr>
            <p:spPr>
              <a:xfrm>
                <a:off x="8124617" y="4077365"/>
                <a:ext cx="59112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3" name="矩形 82">
                <a:extLst>
                  <a:ext uri="{FF2B5EF4-FFF2-40B4-BE49-F238E27FC236}">
                    <a16:creationId xmlns:a16="http://schemas.microsoft.com/office/drawing/2014/main" id="{B000720C-B342-7A4B-8236-54A73177F2E4}"/>
                  </a:ext>
                </a:extLst>
              </p:cNvPr>
              <p:cNvSpPr>
                <a:spLocks noRot="1" noChangeAspect="1" noMove="1" noResize="1" noEditPoints="1" noAdjustHandles="1" noChangeArrowheads="1" noChangeShapeType="1" noTextEdit="1"/>
              </p:cNvSpPr>
              <p:nvPr/>
            </p:nvSpPr>
            <p:spPr>
              <a:xfrm>
                <a:off x="8124617" y="4077365"/>
                <a:ext cx="591124" cy="38151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E47E53EF-D2CA-FD4D-B84F-C10240C41139}"/>
                  </a:ext>
                </a:extLst>
              </p:cNvPr>
              <p:cNvSpPr/>
              <p:nvPr/>
            </p:nvSpPr>
            <p:spPr>
              <a:xfrm>
                <a:off x="3521287"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,0</m:t>
                          </m:r>
                        </m:sub>
                      </m:sSub>
                    </m:oMath>
                  </m:oMathPara>
                </a14:m>
                <a:endParaRPr lang="zh-CN" altLang="en-US" dirty="0"/>
              </a:p>
            </p:txBody>
          </p:sp>
        </mc:Choice>
        <mc:Fallback xmlns="">
          <p:sp>
            <p:nvSpPr>
              <p:cNvPr id="84" name="矩形 83">
                <a:extLst>
                  <a:ext uri="{FF2B5EF4-FFF2-40B4-BE49-F238E27FC236}">
                    <a16:creationId xmlns:a16="http://schemas.microsoft.com/office/drawing/2014/main" id="{E47E53EF-D2CA-FD4D-B84F-C10240C41139}"/>
                  </a:ext>
                </a:extLst>
              </p:cNvPr>
              <p:cNvSpPr>
                <a:spLocks noRot="1" noChangeAspect="1" noMove="1" noResize="1" noEditPoints="1" noAdjustHandles="1" noChangeArrowheads="1" noChangeShapeType="1" noTextEdit="1"/>
              </p:cNvSpPr>
              <p:nvPr/>
            </p:nvSpPr>
            <p:spPr>
              <a:xfrm>
                <a:off x="3521287" y="4072299"/>
                <a:ext cx="586122" cy="391646"/>
              </a:xfrm>
              <a:prstGeom prst="rect">
                <a:avLst/>
              </a:prstGeom>
              <a:blipFill>
                <a:blip r:embed="rId8"/>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B033016A-C57E-AF45-85B7-88410F768DC8}"/>
                  </a:ext>
                </a:extLst>
              </p:cNvPr>
              <p:cNvSpPr/>
              <p:nvPr/>
            </p:nvSpPr>
            <p:spPr>
              <a:xfrm>
                <a:off x="5380169"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1</m:t>
                          </m:r>
                        </m:sub>
                      </m:sSub>
                    </m:oMath>
                  </m:oMathPara>
                </a14:m>
                <a:endParaRPr lang="zh-CN" altLang="en-US" dirty="0"/>
              </a:p>
            </p:txBody>
          </p:sp>
        </mc:Choice>
        <mc:Fallback xmlns="">
          <p:sp>
            <p:nvSpPr>
              <p:cNvPr id="85" name="矩形 84">
                <a:extLst>
                  <a:ext uri="{FF2B5EF4-FFF2-40B4-BE49-F238E27FC236}">
                    <a16:creationId xmlns:a16="http://schemas.microsoft.com/office/drawing/2014/main" id="{B033016A-C57E-AF45-85B7-88410F768DC8}"/>
                  </a:ext>
                </a:extLst>
              </p:cNvPr>
              <p:cNvSpPr>
                <a:spLocks noRot="1" noChangeAspect="1" noMove="1" noResize="1" noEditPoints="1" noAdjustHandles="1" noChangeArrowheads="1" noChangeShapeType="1" noTextEdit="1"/>
              </p:cNvSpPr>
              <p:nvPr/>
            </p:nvSpPr>
            <p:spPr>
              <a:xfrm>
                <a:off x="5380169" y="4072299"/>
                <a:ext cx="586122" cy="391646"/>
              </a:xfrm>
              <a:prstGeom prst="rect">
                <a:avLst/>
              </a:prstGeom>
              <a:blipFill>
                <a:blip r:embed="rId9"/>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DE9C6D1-2DA0-F14C-9C15-37AE57381A96}"/>
                  </a:ext>
                </a:extLst>
              </p:cNvPr>
              <p:cNvSpPr/>
              <p:nvPr/>
            </p:nvSpPr>
            <p:spPr>
              <a:xfrm>
                <a:off x="7258680"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2</m:t>
                          </m:r>
                        </m:sub>
                      </m:sSub>
                    </m:oMath>
                  </m:oMathPara>
                </a14:m>
                <a:endParaRPr lang="zh-CN" altLang="en-US" dirty="0"/>
              </a:p>
            </p:txBody>
          </p:sp>
        </mc:Choice>
        <mc:Fallback xmlns="">
          <p:sp>
            <p:nvSpPr>
              <p:cNvPr id="86" name="矩形 85">
                <a:extLst>
                  <a:ext uri="{FF2B5EF4-FFF2-40B4-BE49-F238E27FC236}">
                    <a16:creationId xmlns:a16="http://schemas.microsoft.com/office/drawing/2014/main" id="{BDE9C6D1-2DA0-F14C-9C15-37AE57381A96}"/>
                  </a:ext>
                </a:extLst>
              </p:cNvPr>
              <p:cNvSpPr>
                <a:spLocks noRot="1" noChangeAspect="1" noMove="1" noResize="1" noEditPoints="1" noAdjustHandles="1" noChangeArrowheads="1" noChangeShapeType="1" noTextEdit="1"/>
              </p:cNvSpPr>
              <p:nvPr/>
            </p:nvSpPr>
            <p:spPr>
              <a:xfrm>
                <a:off x="7258680" y="4072299"/>
                <a:ext cx="586122" cy="391646"/>
              </a:xfrm>
              <a:prstGeom prst="rect">
                <a:avLst/>
              </a:prstGeom>
              <a:blipFill>
                <a:blip r:embed="rId10"/>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9A0E4F8-2818-074F-9D9A-A9A8B9CD71B8}"/>
                  </a:ext>
                </a:extLst>
              </p:cNvPr>
              <p:cNvSpPr/>
              <p:nvPr/>
            </p:nvSpPr>
            <p:spPr>
              <a:xfrm>
                <a:off x="9116700"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3</m:t>
                          </m:r>
                        </m:sub>
                      </m:sSub>
                    </m:oMath>
                  </m:oMathPara>
                </a14:m>
                <a:endParaRPr lang="zh-CN" altLang="en-US" dirty="0"/>
              </a:p>
            </p:txBody>
          </p:sp>
        </mc:Choice>
        <mc:Fallback xmlns="">
          <p:sp>
            <p:nvSpPr>
              <p:cNvPr id="87" name="矩形 86">
                <a:extLst>
                  <a:ext uri="{FF2B5EF4-FFF2-40B4-BE49-F238E27FC236}">
                    <a16:creationId xmlns:a16="http://schemas.microsoft.com/office/drawing/2014/main" id="{F9A0E4F8-2818-074F-9D9A-A9A8B9CD71B8}"/>
                  </a:ext>
                </a:extLst>
              </p:cNvPr>
              <p:cNvSpPr>
                <a:spLocks noRot="1" noChangeAspect="1" noMove="1" noResize="1" noEditPoints="1" noAdjustHandles="1" noChangeArrowheads="1" noChangeShapeType="1" noTextEdit="1"/>
              </p:cNvSpPr>
              <p:nvPr/>
            </p:nvSpPr>
            <p:spPr>
              <a:xfrm>
                <a:off x="9116700" y="4072299"/>
                <a:ext cx="586122" cy="391646"/>
              </a:xfrm>
              <a:prstGeom prst="rect">
                <a:avLst/>
              </a:prstGeom>
              <a:blipFill>
                <a:blip r:embed="rId11"/>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8EDD4A7E-C505-9C4C-8633-E2996448C8D3}"/>
                  </a:ext>
                </a:extLst>
              </p:cNvPr>
              <p:cNvSpPr/>
              <p:nvPr/>
            </p:nvSpPr>
            <p:spPr>
              <a:xfrm>
                <a:off x="10471111" y="2224039"/>
                <a:ext cx="578556"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88" name="矩形 87">
                <a:extLst>
                  <a:ext uri="{FF2B5EF4-FFF2-40B4-BE49-F238E27FC236}">
                    <a16:creationId xmlns:a16="http://schemas.microsoft.com/office/drawing/2014/main" id="{8EDD4A7E-C505-9C4C-8633-E2996448C8D3}"/>
                  </a:ext>
                </a:extLst>
              </p:cNvPr>
              <p:cNvSpPr>
                <a:spLocks noRot="1" noChangeAspect="1" noMove="1" noResize="1" noEditPoints="1" noAdjustHandles="1" noChangeArrowheads="1" noChangeShapeType="1" noTextEdit="1"/>
              </p:cNvSpPr>
              <p:nvPr/>
            </p:nvSpPr>
            <p:spPr>
              <a:xfrm>
                <a:off x="10471111" y="2224039"/>
                <a:ext cx="578556" cy="391646"/>
              </a:xfrm>
              <a:prstGeom prst="rect">
                <a:avLst/>
              </a:prstGeom>
              <a:blipFill>
                <a:blip r:embed="rId12"/>
                <a:stretch>
                  <a:fillRect b="-62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2357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F234C-AA49-1740-9B58-1BF8C4E1C942}"/>
              </a:ext>
            </a:extLst>
          </p:cNvPr>
          <p:cNvSpPr>
            <a:spLocks noGrp="1"/>
          </p:cNvSpPr>
          <p:nvPr>
            <p:ph type="title"/>
          </p:nvPr>
        </p:nvSpPr>
        <p:spPr/>
        <p:txBody>
          <a:bodyPr/>
          <a:lstStyle/>
          <a:p>
            <a:r>
              <a:rPr kumimoji="1" lang="en-US" altLang="zh-CN" dirty="0"/>
              <a:t>High</a:t>
            </a:r>
            <a:r>
              <a:rPr kumimoji="1" lang="zh-CN" altLang="en-US" dirty="0"/>
              <a:t> </a:t>
            </a:r>
            <a:r>
              <a:rPr kumimoji="1" lang="en-US" altLang="zh-CN" dirty="0"/>
              <a:t>Level</a:t>
            </a:r>
            <a:r>
              <a:rPr kumimoji="1" lang="zh-CN" altLang="en-US" dirty="0"/>
              <a:t> </a:t>
            </a:r>
            <a:r>
              <a:rPr kumimoji="1" lang="en-US" altLang="zh-CN" dirty="0"/>
              <a:t>Block</a:t>
            </a:r>
            <a:r>
              <a:rPr kumimoji="1" lang="zh-CN" altLang="en-US" dirty="0"/>
              <a:t> </a:t>
            </a:r>
            <a:r>
              <a:rPr kumimoji="1" lang="en-US" altLang="zh-CN" dirty="0"/>
              <a:t>Diagram</a:t>
            </a:r>
            <a:endParaRPr kumimoji="1"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189E082-AF73-5049-A2E3-FC027C90B95C}"/>
                  </a:ext>
                </a:extLst>
              </p:cNvPr>
              <p:cNvSpPr txBox="1">
                <a:spLocks/>
              </p:cNvSpPr>
              <p:nvPr/>
            </p:nvSpPr>
            <p:spPr>
              <a:xfrm>
                <a:off x="2641997" y="5445224"/>
                <a:ext cx="7143028"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i="1">
                              <a:latin typeface="Cambria Math" panose="02040503050406030204" pitchFamily="18" charset="0"/>
                            </a:rPr>
                            <m:t>0,0</m:t>
                          </m:r>
                        </m:sub>
                      </m:sSub>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i="1">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2</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r>
                            <a:rPr lang="en-US" altLang="zh-CN" i="1">
                              <a:latin typeface="Cambria Math" panose="02040503050406030204" pitchFamily="18" charset="0"/>
                            </a:rPr>
                            <m:t>,0</m:t>
                          </m:r>
                        </m:sub>
                      </m:sSub>
                      <m:r>
                        <a:rPr lang="en-US" altLang="zh-CN" b="0" i="1" smtClean="0">
                          <a:solidFill>
                            <a:schemeClr val="bg1">
                              <a:lumMod val="85000"/>
                            </a:schemeClr>
                          </a:solidFill>
                          <a:latin typeface="Cambria Math" panose="02040503050406030204" pitchFamily="18" charset="0"/>
                        </a:rPr>
                        <m:t>+</m:t>
                      </m:r>
                      <m:sSub>
                        <m:sSubPr>
                          <m:ctrlPr>
                            <a:rPr lang="en-US" altLang="zh-CN" i="1">
                              <a:solidFill>
                                <a:schemeClr val="bg1">
                                  <a:lumMod val="85000"/>
                                </a:schemeClr>
                              </a:solidFill>
                              <a:latin typeface="Cambria Math" panose="02040503050406030204" pitchFamily="18" charset="0"/>
                            </a:rPr>
                          </m:ctrlPr>
                        </m:sSubPr>
                        <m:e>
                          <m:r>
                            <a:rPr lang="en-US" altLang="zh-CN" b="0" i="1" smtClean="0">
                              <a:solidFill>
                                <a:schemeClr val="bg1">
                                  <a:lumMod val="85000"/>
                                </a:schemeClr>
                              </a:solidFill>
                              <a:latin typeface="Cambria Math" panose="02040503050406030204" pitchFamily="18" charset="0"/>
                            </a:rPr>
                            <m:t>𝐶</m:t>
                          </m:r>
                        </m:e>
                        <m:sub>
                          <m:r>
                            <a:rPr lang="en-US" altLang="zh-CN" b="0" i="1" smtClean="0">
                              <a:solidFill>
                                <a:schemeClr val="bg1">
                                  <a:lumMod val="85000"/>
                                </a:schemeClr>
                              </a:solidFill>
                              <a:latin typeface="Cambria Math" panose="02040503050406030204" pitchFamily="18" charset="0"/>
                            </a:rPr>
                            <m:t>0</m:t>
                          </m:r>
                          <m:r>
                            <a:rPr lang="en-US" altLang="zh-CN" i="1">
                              <a:solidFill>
                                <a:schemeClr val="bg1">
                                  <a:lumMod val="85000"/>
                                </a:schemeClr>
                              </a:solidFill>
                              <a:latin typeface="Cambria Math" panose="02040503050406030204" pitchFamily="18" charset="0"/>
                            </a:rPr>
                            <m:t>,0</m:t>
                          </m:r>
                        </m:sub>
                      </m:sSub>
                    </m:oMath>
                  </m:oMathPara>
                </a14:m>
                <a:endParaRPr lang="en-US" dirty="0"/>
              </a:p>
            </p:txBody>
          </p:sp>
        </mc:Choice>
        <mc:Fallback xmlns="">
          <p:sp>
            <p:nvSpPr>
              <p:cNvPr id="4" name="内容占位符 3">
                <a:extLst>
                  <a:ext uri="{FF2B5EF4-FFF2-40B4-BE49-F238E27FC236}">
                    <a16:creationId xmlns:a16="http://schemas.microsoft.com/office/drawing/2014/main" id="{5189E082-AF73-5049-A2E3-FC027C90B95C}"/>
                  </a:ext>
                </a:extLst>
              </p:cNvPr>
              <p:cNvSpPr txBox="1">
                <a:spLocks noRot="1" noChangeAspect="1" noMove="1" noResize="1" noEditPoints="1" noAdjustHandles="1" noChangeArrowheads="1" noChangeShapeType="1" noTextEdit="1"/>
              </p:cNvSpPr>
              <p:nvPr/>
            </p:nvSpPr>
            <p:spPr>
              <a:xfrm>
                <a:off x="2641997" y="5445224"/>
                <a:ext cx="7143028" cy="666272"/>
              </a:xfrm>
              <a:prstGeom prst="rect">
                <a:avLst/>
              </a:prstGeom>
              <a:blipFill>
                <a:blip r:embed="rId2"/>
                <a:stretch>
                  <a:fillRect/>
                </a:stretch>
              </a:blipFill>
            </p:spPr>
            <p:txBody>
              <a:bodyPr/>
              <a:lstStyle/>
              <a:p>
                <a:r>
                  <a:rPr lang="zh-CN" altLang="en-US">
                    <a:noFill/>
                  </a:rPr>
                  <a:t> </a:t>
                </a:r>
              </a:p>
            </p:txBody>
          </p:sp>
        </mc:Fallback>
      </mc:AlternateContent>
      <p:cxnSp>
        <p:nvCxnSpPr>
          <p:cNvPr id="24" name="直线箭头连接符 23">
            <a:extLst>
              <a:ext uri="{FF2B5EF4-FFF2-40B4-BE49-F238E27FC236}">
                <a16:creationId xmlns:a16="http://schemas.microsoft.com/office/drawing/2014/main" id="{DC351D3C-71E7-4445-B5D7-AB6CD3058038}"/>
              </a:ext>
            </a:extLst>
          </p:cNvPr>
          <p:cNvCxnSpPr>
            <a:stCxn id="3" idx="6"/>
            <a:endCxn id="18" idx="2"/>
          </p:cNvCxnSpPr>
          <p:nvPr/>
        </p:nvCxnSpPr>
        <p:spPr bwMode="auto">
          <a:xfrm>
            <a:off x="3558215" y="2420856"/>
            <a:ext cx="1296272" cy="2472"/>
          </a:xfrm>
          <a:prstGeom prst="straightConnector1">
            <a:avLst/>
          </a:prstGeom>
          <a:noFill/>
          <a:ln w="19050" cap="flat" cmpd="sng" algn="ctr">
            <a:solidFill>
              <a:srgbClr val="59595A"/>
            </a:solidFill>
            <a:prstDash val="solid"/>
            <a:round/>
            <a:headEnd type="none" w="med" len="med"/>
            <a:tailEnd type="triangle"/>
          </a:ln>
          <a:effectLst/>
        </p:spPr>
      </p:cxnSp>
      <p:cxnSp>
        <p:nvCxnSpPr>
          <p:cNvPr id="32" name="直线箭头连接符 31">
            <a:extLst>
              <a:ext uri="{FF2B5EF4-FFF2-40B4-BE49-F238E27FC236}">
                <a16:creationId xmlns:a16="http://schemas.microsoft.com/office/drawing/2014/main" id="{FF70C5F0-A7ED-1B45-A089-AF78B9707BA8}"/>
              </a:ext>
            </a:extLst>
          </p:cNvPr>
          <p:cNvCxnSpPr>
            <a:cxnSpLocks/>
            <a:stCxn id="5" idx="3"/>
            <a:endCxn id="3" idx="2"/>
          </p:cNvCxnSpPr>
          <p:nvPr/>
        </p:nvCxnSpPr>
        <p:spPr bwMode="auto">
          <a:xfrm flipV="1">
            <a:off x="1797851" y="2420856"/>
            <a:ext cx="1184364" cy="5577"/>
          </a:xfrm>
          <a:prstGeom prst="straightConnector1">
            <a:avLst/>
          </a:prstGeom>
          <a:noFill/>
          <a:ln w="19050" cap="flat" cmpd="sng" algn="ctr">
            <a:solidFill>
              <a:srgbClr val="59595A"/>
            </a:solidFill>
            <a:prstDash val="solid"/>
            <a:round/>
            <a:headEnd type="none" w="med" len="med"/>
            <a:tailEnd type="triangle"/>
          </a:ln>
          <a:effectLst/>
        </p:spPr>
      </p:cxnSp>
      <p:grpSp>
        <p:nvGrpSpPr>
          <p:cNvPr id="65" name="组合 64">
            <a:extLst>
              <a:ext uri="{FF2B5EF4-FFF2-40B4-BE49-F238E27FC236}">
                <a16:creationId xmlns:a16="http://schemas.microsoft.com/office/drawing/2014/main" id="{2B15B5D2-26E8-7143-B278-27BA1566E2B4}"/>
              </a:ext>
            </a:extLst>
          </p:cNvPr>
          <p:cNvGrpSpPr/>
          <p:nvPr/>
        </p:nvGrpSpPr>
        <p:grpSpPr>
          <a:xfrm>
            <a:off x="2766191" y="2132856"/>
            <a:ext cx="1008112" cy="1980394"/>
            <a:chOff x="2281957" y="2474728"/>
            <a:chExt cx="1008112" cy="1980394"/>
          </a:xfrm>
        </p:grpSpPr>
        <p:grpSp>
          <p:nvGrpSpPr>
            <p:cNvPr id="7" name="组合 6">
              <a:extLst>
                <a:ext uri="{FF2B5EF4-FFF2-40B4-BE49-F238E27FC236}">
                  <a16:creationId xmlns:a16="http://schemas.microsoft.com/office/drawing/2014/main" id="{2B3CE553-E101-B54A-8E76-E96D5CCCC630}"/>
                </a:ext>
              </a:extLst>
            </p:cNvPr>
            <p:cNvGrpSpPr/>
            <p:nvPr/>
          </p:nvGrpSpPr>
          <p:grpSpPr>
            <a:xfrm>
              <a:off x="2497981" y="2474728"/>
              <a:ext cx="576000" cy="576000"/>
              <a:chOff x="2641997" y="2636912"/>
              <a:chExt cx="576000" cy="576000"/>
            </a:xfrm>
          </p:grpSpPr>
          <p:sp>
            <p:nvSpPr>
              <p:cNvPr id="3" name="椭圆 2">
                <a:extLst>
                  <a:ext uri="{FF2B5EF4-FFF2-40B4-BE49-F238E27FC236}">
                    <a16:creationId xmlns:a16="http://schemas.microsoft.com/office/drawing/2014/main" id="{65FBF820-266A-5046-8F34-1C10A32F4A84}"/>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6" name="矩形 5">
                <a:extLst>
                  <a:ext uri="{FF2B5EF4-FFF2-40B4-BE49-F238E27FC236}">
                    <a16:creationId xmlns:a16="http://schemas.microsoft.com/office/drawing/2014/main" id="{C68BFF56-CE65-1A49-89FE-DA4028212C5A}"/>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8" name="组合 7">
              <a:extLst>
                <a:ext uri="{FF2B5EF4-FFF2-40B4-BE49-F238E27FC236}">
                  <a16:creationId xmlns:a16="http://schemas.microsoft.com/office/drawing/2014/main" id="{A31CE806-3797-EB4C-8EE2-AC1765D91B35}"/>
                </a:ext>
              </a:extLst>
            </p:cNvPr>
            <p:cNvGrpSpPr/>
            <p:nvPr/>
          </p:nvGrpSpPr>
          <p:grpSpPr>
            <a:xfrm>
              <a:off x="2497981" y="3501072"/>
              <a:ext cx="576000" cy="576000"/>
              <a:chOff x="2669175" y="2636912"/>
              <a:chExt cx="576000" cy="576000"/>
            </a:xfrm>
          </p:grpSpPr>
          <p:sp>
            <p:nvSpPr>
              <p:cNvPr id="9" name="椭圆 8">
                <a:extLst>
                  <a:ext uri="{FF2B5EF4-FFF2-40B4-BE49-F238E27FC236}">
                    <a16:creationId xmlns:a16="http://schemas.microsoft.com/office/drawing/2014/main" id="{39DE5882-86AC-C84D-A667-E2EDA6655FEC}"/>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10" name="矩形 9">
                <a:extLst>
                  <a:ext uri="{FF2B5EF4-FFF2-40B4-BE49-F238E27FC236}">
                    <a16:creationId xmlns:a16="http://schemas.microsoft.com/office/drawing/2014/main" id="{BCF01764-6192-E145-B0F8-3D61BAD383EB}"/>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29" name="直线箭头连接符 28">
              <a:extLst>
                <a:ext uri="{FF2B5EF4-FFF2-40B4-BE49-F238E27FC236}">
                  <a16:creationId xmlns:a16="http://schemas.microsoft.com/office/drawing/2014/main" id="{7F6AFDDD-69BA-D14B-B0D4-A65171362AA8}"/>
                </a:ext>
              </a:extLst>
            </p:cNvPr>
            <p:cNvCxnSpPr>
              <a:cxnSpLocks/>
              <a:stCxn id="9" idx="0"/>
              <a:endCxn id="3" idx="4"/>
            </p:cNvCxnSpPr>
            <p:nvPr/>
          </p:nvCxnSpPr>
          <p:spPr bwMode="auto">
            <a:xfrm flipV="1">
              <a:off x="2785981"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37" name="肘形连接符 36">
              <a:extLst>
                <a:ext uri="{FF2B5EF4-FFF2-40B4-BE49-F238E27FC236}">
                  <a16:creationId xmlns:a16="http://schemas.microsoft.com/office/drawing/2014/main" id="{A385DDA6-4D09-6142-A4C7-B486FD9A2FF4}"/>
                </a:ext>
              </a:extLst>
            </p:cNvPr>
            <p:cNvCxnSpPr>
              <a:cxnSpLocks/>
              <a:endCxn id="9" idx="2"/>
            </p:cNvCxnSpPr>
            <p:nvPr/>
          </p:nvCxnSpPr>
          <p:spPr bwMode="auto">
            <a:xfrm rot="5400000" flipH="1" flipV="1">
              <a:off x="2056944" y="4014085"/>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44" name="肘形连接符 43">
              <a:extLst>
                <a:ext uri="{FF2B5EF4-FFF2-40B4-BE49-F238E27FC236}">
                  <a16:creationId xmlns:a16="http://schemas.microsoft.com/office/drawing/2014/main" id="{482CAC8B-A5F2-2F41-837B-FA7CBF01CFAF}"/>
                </a:ext>
              </a:extLst>
            </p:cNvPr>
            <p:cNvCxnSpPr>
              <a:cxnSpLocks/>
            </p:cNvCxnSpPr>
            <p:nvPr/>
          </p:nvCxnSpPr>
          <p:spPr bwMode="auto">
            <a:xfrm rot="16200000" flipV="1">
              <a:off x="2849032" y="4014053"/>
              <a:ext cx="666050" cy="216024"/>
            </a:xfrm>
            <a:prstGeom prst="bentConnector2">
              <a:avLst/>
            </a:prstGeom>
            <a:noFill/>
            <a:ln w="19050" cap="flat" cmpd="sng" algn="ctr">
              <a:solidFill>
                <a:srgbClr val="59595A"/>
              </a:solidFill>
              <a:prstDash val="solid"/>
              <a:round/>
              <a:headEnd type="none" w="med" len="med"/>
              <a:tailEnd type="triangle"/>
            </a:ln>
            <a:effectLst/>
          </p:spPr>
        </p:cxnSp>
      </p:grpSp>
      <p:grpSp>
        <p:nvGrpSpPr>
          <p:cNvPr id="66" name="组合 65">
            <a:extLst>
              <a:ext uri="{FF2B5EF4-FFF2-40B4-BE49-F238E27FC236}">
                <a16:creationId xmlns:a16="http://schemas.microsoft.com/office/drawing/2014/main" id="{6C903829-541F-A144-A204-770380A9AC2E}"/>
              </a:ext>
            </a:extLst>
          </p:cNvPr>
          <p:cNvGrpSpPr/>
          <p:nvPr/>
        </p:nvGrpSpPr>
        <p:grpSpPr>
          <a:xfrm>
            <a:off x="4638399" y="2135328"/>
            <a:ext cx="1008112" cy="1975451"/>
            <a:chOff x="4010149" y="2474728"/>
            <a:chExt cx="1008112" cy="1975451"/>
          </a:xfrm>
        </p:grpSpPr>
        <p:grpSp>
          <p:nvGrpSpPr>
            <p:cNvPr id="17" name="组合 16">
              <a:extLst>
                <a:ext uri="{FF2B5EF4-FFF2-40B4-BE49-F238E27FC236}">
                  <a16:creationId xmlns:a16="http://schemas.microsoft.com/office/drawing/2014/main" id="{6B73AC4C-BA0E-E745-8CD4-E5C34DC05751}"/>
                </a:ext>
              </a:extLst>
            </p:cNvPr>
            <p:cNvGrpSpPr/>
            <p:nvPr/>
          </p:nvGrpSpPr>
          <p:grpSpPr>
            <a:xfrm>
              <a:off x="4226237" y="2474728"/>
              <a:ext cx="576000" cy="576000"/>
              <a:chOff x="2641997" y="2636912"/>
              <a:chExt cx="576000" cy="576000"/>
            </a:xfrm>
          </p:grpSpPr>
          <p:sp>
            <p:nvSpPr>
              <p:cNvPr id="18" name="椭圆 17">
                <a:extLst>
                  <a:ext uri="{FF2B5EF4-FFF2-40B4-BE49-F238E27FC236}">
                    <a16:creationId xmlns:a16="http://schemas.microsoft.com/office/drawing/2014/main" id="{919D9E14-E6EB-8A4E-ACE1-6E8D157C1E94}"/>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19" name="矩形 18">
                <a:extLst>
                  <a:ext uri="{FF2B5EF4-FFF2-40B4-BE49-F238E27FC236}">
                    <a16:creationId xmlns:a16="http://schemas.microsoft.com/office/drawing/2014/main" id="{E08F5A14-913F-874F-B039-AF9202953680}"/>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20" name="组合 19">
              <a:extLst>
                <a:ext uri="{FF2B5EF4-FFF2-40B4-BE49-F238E27FC236}">
                  <a16:creationId xmlns:a16="http://schemas.microsoft.com/office/drawing/2014/main" id="{6F074E08-C9BD-F644-9F8E-8D98037A02CE}"/>
                </a:ext>
              </a:extLst>
            </p:cNvPr>
            <p:cNvGrpSpPr/>
            <p:nvPr/>
          </p:nvGrpSpPr>
          <p:grpSpPr>
            <a:xfrm>
              <a:off x="4226237" y="3501072"/>
              <a:ext cx="576000" cy="576000"/>
              <a:chOff x="2669175" y="2636912"/>
              <a:chExt cx="576000" cy="576000"/>
            </a:xfrm>
          </p:grpSpPr>
          <p:sp>
            <p:nvSpPr>
              <p:cNvPr id="21" name="椭圆 20">
                <a:extLst>
                  <a:ext uri="{FF2B5EF4-FFF2-40B4-BE49-F238E27FC236}">
                    <a16:creationId xmlns:a16="http://schemas.microsoft.com/office/drawing/2014/main" id="{49AD3F56-907F-D648-BA05-3FF67D2072E8}"/>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22" name="矩形 21">
                <a:extLst>
                  <a:ext uri="{FF2B5EF4-FFF2-40B4-BE49-F238E27FC236}">
                    <a16:creationId xmlns:a16="http://schemas.microsoft.com/office/drawing/2014/main" id="{6F59672B-D9D1-FD46-8F3A-98772F478FC5}"/>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26" name="直线箭头连接符 25">
              <a:extLst>
                <a:ext uri="{FF2B5EF4-FFF2-40B4-BE49-F238E27FC236}">
                  <a16:creationId xmlns:a16="http://schemas.microsoft.com/office/drawing/2014/main" id="{EA20BB1B-5B08-B842-972C-5DF6AC38FE95}"/>
                </a:ext>
              </a:extLst>
            </p:cNvPr>
            <p:cNvCxnSpPr>
              <a:cxnSpLocks/>
              <a:stCxn id="21" idx="0"/>
              <a:endCxn id="18" idx="4"/>
            </p:cNvCxnSpPr>
            <p:nvPr/>
          </p:nvCxnSpPr>
          <p:spPr bwMode="auto">
            <a:xfrm flipV="1">
              <a:off x="4514237"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45" name="肘形连接符 44">
              <a:extLst>
                <a:ext uri="{FF2B5EF4-FFF2-40B4-BE49-F238E27FC236}">
                  <a16:creationId xmlns:a16="http://schemas.microsoft.com/office/drawing/2014/main" id="{93E0EAB2-5077-344E-BB5D-ACDCD9139F71}"/>
                </a:ext>
              </a:extLst>
            </p:cNvPr>
            <p:cNvCxnSpPr>
              <a:cxnSpLocks/>
            </p:cNvCxnSpPr>
            <p:nvPr/>
          </p:nvCxnSpPr>
          <p:spPr bwMode="auto">
            <a:xfrm rot="5400000" flipH="1" flipV="1">
              <a:off x="3785136" y="4009142"/>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46" name="肘形连接符 45">
              <a:extLst>
                <a:ext uri="{FF2B5EF4-FFF2-40B4-BE49-F238E27FC236}">
                  <a16:creationId xmlns:a16="http://schemas.microsoft.com/office/drawing/2014/main" id="{A1E44475-E2B7-6445-8D55-193FDDC66CEC}"/>
                </a:ext>
              </a:extLst>
            </p:cNvPr>
            <p:cNvCxnSpPr>
              <a:cxnSpLocks/>
            </p:cNvCxnSpPr>
            <p:nvPr/>
          </p:nvCxnSpPr>
          <p:spPr bwMode="auto">
            <a:xfrm rot="16200000" flipV="1">
              <a:off x="4577224" y="4009110"/>
              <a:ext cx="666050" cy="216024"/>
            </a:xfrm>
            <a:prstGeom prst="bentConnector2">
              <a:avLst/>
            </a:prstGeom>
            <a:noFill/>
            <a:ln w="19050" cap="flat" cmpd="sng" algn="ctr">
              <a:solidFill>
                <a:srgbClr val="59595A"/>
              </a:solidFill>
              <a:prstDash val="solid"/>
              <a:round/>
              <a:headEnd type="none" w="med" len="med"/>
              <a:tailEnd type="triangle"/>
            </a:ln>
            <a:effectLst/>
          </p:spPr>
        </p:cxnSp>
      </p:grpSp>
      <p:grpSp>
        <p:nvGrpSpPr>
          <p:cNvPr id="67" name="组合 66">
            <a:extLst>
              <a:ext uri="{FF2B5EF4-FFF2-40B4-BE49-F238E27FC236}">
                <a16:creationId xmlns:a16="http://schemas.microsoft.com/office/drawing/2014/main" id="{54D6BF05-0CC7-A84E-AA71-0F7FC662F60D}"/>
              </a:ext>
            </a:extLst>
          </p:cNvPr>
          <p:cNvGrpSpPr/>
          <p:nvPr/>
        </p:nvGrpSpPr>
        <p:grpSpPr>
          <a:xfrm>
            <a:off x="6510607" y="2135328"/>
            <a:ext cx="1008112" cy="1975451"/>
            <a:chOff x="5453525" y="2474728"/>
            <a:chExt cx="1008112" cy="1975451"/>
          </a:xfrm>
        </p:grpSpPr>
        <p:grpSp>
          <p:nvGrpSpPr>
            <p:cNvPr id="47" name="组合 46">
              <a:extLst>
                <a:ext uri="{FF2B5EF4-FFF2-40B4-BE49-F238E27FC236}">
                  <a16:creationId xmlns:a16="http://schemas.microsoft.com/office/drawing/2014/main" id="{34A50F13-24C5-B949-8461-A490EDF4B36E}"/>
                </a:ext>
              </a:extLst>
            </p:cNvPr>
            <p:cNvGrpSpPr/>
            <p:nvPr/>
          </p:nvGrpSpPr>
          <p:grpSpPr>
            <a:xfrm>
              <a:off x="5669613" y="2474728"/>
              <a:ext cx="576000" cy="576000"/>
              <a:chOff x="2641997" y="2636912"/>
              <a:chExt cx="576000" cy="576000"/>
            </a:xfrm>
          </p:grpSpPr>
          <p:sp>
            <p:nvSpPr>
              <p:cNvPr id="48" name="椭圆 47">
                <a:extLst>
                  <a:ext uri="{FF2B5EF4-FFF2-40B4-BE49-F238E27FC236}">
                    <a16:creationId xmlns:a16="http://schemas.microsoft.com/office/drawing/2014/main" id="{097AD935-DD89-384D-8D3E-52CE89371DF9}"/>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49" name="矩形 48">
                <a:extLst>
                  <a:ext uri="{FF2B5EF4-FFF2-40B4-BE49-F238E27FC236}">
                    <a16:creationId xmlns:a16="http://schemas.microsoft.com/office/drawing/2014/main" id="{0DD7CD1D-572C-4C4F-89A1-AE01F9798BB9}"/>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50" name="组合 49">
              <a:extLst>
                <a:ext uri="{FF2B5EF4-FFF2-40B4-BE49-F238E27FC236}">
                  <a16:creationId xmlns:a16="http://schemas.microsoft.com/office/drawing/2014/main" id="{F20E8C6F-144B-674A-AE0F-6579B3EB0CEF}"/>
                </a:ext>
              </a:extLst>
            </p:cNvPr>
            <p:cNvGrpSpPr/>
            <p:nvPr/>
          </p:nvGrpSpPr>
          <p:grpSpPr>
            <a:xfrm>
              <a:off x="5669613" y="3501072"/>
              <a:ext cx="576000" cy="576000"/>
              <a:chOff x="2669175" y="2636912"/>
              <a:chExt cx="576000" cy="576000"/>
            </a:xfrm>
          </p:grpSpPr>
          <p:sp>
            <p:nvSpPr>
              <p:cNvPr id="51" name="椭圆 50">
                <a:extLst>
                  <a:ext uri="{FF2B5EF4-FFF2-40B4-BE49-F238E27FC236}">
                    <a16:creationId xmlns:a16="http://schemas.microsoft.com/office/drawing/2014/main" id="{E4356769-DAC1-E048-9820-8D079B2C08AA}"/>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52" name="矩形 51">
                <a:extLst>
                  <a:ext uri="{FF2B5EF4-FFF2-40B4-BE49-F238E27FC236}">
                    <a16:creationId xmlns:a16="http://schemas.microsoft.com/office/drawing/2014/main" id="{1A11F751-828E-0B41-9C0F-7B8C2D98CE8D}"/>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53" name="直线箭头连接符 52">
              <a:extLst>
                <a:ext uri="{FF2B5EF4-FFF2-40B4-BE49-F238E27FC236}">
                  <a16:creationId xmlns:a16="http://schemas.microsoft.com/office/drawing/2014/main" id="{FEBF5ACB-60A2-C449-9FCD-AC527A34220A}"/>
                </a:ext>
              </a:extLst>
            </p:cNvPr>
            <p:cNvCxnSpPr>
              <a:cxnSpLocks/>
              <a:stCxn id="51" idx="0"/>
              <a:endCxn id="48" idx="4"/>
            </p:cNvCxnSpPr>
            <p:nvPr/>
          </p:nvCxnSpPr>
          <p:spPr bwMode="auto">
            <a:xfrm flipV="1">
              <a:off x="5957613"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54" name="肘形连接符 53">
              <a:extLst>
                <a:ext uri="{FF2B5EF4-FFF2-40B4-BE49-F238E27FC236}">
                  <a16:creationId xmlns:a16="http://schemas.microsoft.com/office/drawing/2014/main" id="{E638FE2F-76CE-9B49-9ADE-1D2C7EF4B06D}"/>
                </a:ext>
              </a:extLst>
            </p:cNvPr>
            <p:cNvCxnSpPr>
              <a:cxnSpLocks/>
            </p:cNvCxnSpPr>
            <p:nvPr/>
          </p:nvCxnSpPr>
          <p:spPr bwMode="auto">
            <a:xfrm rot="5400000" flipH="1" flipV="1">
              <a:off x="5228512" y="4009142"/>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55" name="肘形连接符 54">
              <a:extLst>
                <a:ext uri="{FF2B5EF4-FFF2-40B4-BE49-F238E27FC236}">
                  <a16:creationId xmlns:a16="http://schemas.microsoft.com/office/drawing/2014/main" id="{04FB843B-7B90-C642-99BB-E8CBE1C98F9E}"/>
                </a:ext>
              </a:extLst>
            </p:cNvPr>
            <p:cNvCxnSpPr>
              <a:cxnSpLocks/>
            </p:cNvCxnSpPr>
            <p:nvPr/>
          </p:nvCxnSpPr>
          <p:spPr bwMode="auto">
            <a:xfrm rot="16200000" flipV="1">
              <a:off x="6020600" y="4009110"/>
              <a:ext cx="666050" cy="216024"/>
            </a:xfrm>
            <a:prstGeom prst="bentConnector2">
              <a:avLst/>
            </a:prstGeom>
            <a:noFill/>
            <a:ln w="19050" cap="flat" cmpd="sng" algn="ctr">
              <a:solidFill>
                <a:srgbClr val="59595A"/>
              </a:solidFill>
              <a:prstDash val="solid"/>
              <a:round/>
              <a:headEnd type="none" w="med" len="med"/>
              <a:tailEnd type="triangle"/>
            </a:ln>
            <a:effectLst/>
          </p:spPr>
        </p:cxnSp>
      </p:grpSp>
      <p:grpSp>
        <p:nvGrpSpPr>
          <p:cNvPr id="68" name="组合 67">
            <a:extLst>
              <a:ext uri="{FF2B5EF4-FFF2-40B4-BE49-F238E27FC236}">
                <a16:creationId xmlns:a16="http://schemas.microsoft.com/office/drawing/2014/main" id="{60FDCDD9-EC2F-F84D-9AD0-46AE688800AC}"/>
              </a:ext>
            </a:extLst>
          </p:cNvPr>
          <p:cNvGrpSpPr/>
          <p:nvPr/>
        </p:nvGrpSpPr>
        <p:grpSpPr>
          <a:xfrm>
            <a:off x="8382815" y="2135328"/>
            <a:ext cx="1008112" cy="1975451"/>
            <a:chOff x="6784234" y="2474728"/>
            <a:chExt cx="1008112" cy="1975451"/>
          </a:xfrm>
        </p:grpSpPr>
        <p:grpSp>
          <p:nvGrpSpPr>
            <p:cNvPr id="56" name="组合 55">
              <a:extLst>
                <a:ext uri="{FF2B5EF4-FFF2-40B4-BE49-F238E27FC236}">
                  <a16:creationId xmlns:a16="http://schemas.microsoft.com/office/drawing/2014/main" id="{BC32D5B6-E796-0E45-B57F-A4CB26C5867A}"/>
                </a:ext>
              </a:extLst>
            </p:cNvPr>
            <p:cNvGrpSpPr/>
            <p:nvPr/>
          </p:nvGrpSpPr>
          <p:grpSpPr>
            <a:xfrm>
              <a:off x="7000322" y="2474728"/>
              <a:ext cx="576000" cy="576000"/>
              <a:chOff x="2641997" y="2636912"/>
              <a:chExt cx="576000" cy="576000"/>
            </a:xfrm>
          </p:grpSpPr>
          <p:sp>
            <p:nvSpPr>
              <p:cNvPr id="57" name="椭圆 56">
                <a:extLst>
                  <a:ext uri="{FF2B5EF4-FFF2-40B4-BE49-F238E27FC236}">
                    <a16:creationId xmlns:a16="http://schemas.microsoft.com/office/drawing/2014/main" id="{EF4C8079-59D6-3B4F-8AF4-D70D0DB6A7D0}"/>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58" name="矩形 57">
                <a:extLst>
                  <a:ext uri="{FF2B5EF4-FFF2-40B4-BE49-F238E27FC236}">
                    <a16:creationId xmlns:a16="http://schemas.microsoft.com/office/drawing/2014/main" id="{5D9B19DC-26EF-FC49-8C2A-33C601F16C47}"/>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59" name="组合 58">
              <a:extLst>
                <a:ext uri="{FF2B5EF4-FFF2-40B4-BE49-F238E27FC236}">
                  <a16:creationId xmlns:a16="http://schemas.microsoft.com/office/drawing/2014/main" id="{7752FB63-A999-D14B-8B74-69C0977AAEA8}"/>
                </a:ext>
              </a:extLst>
            </p:cNvPr>
            <p:cNvGrpSpPr/>
            <p:nvPr/>
          </p:nvGrpSpPr>
          <p:grpSpPr>
            <a:xfrm>
              <a:off x="7000322" y="3501072"/>
              <a:ext cx="576000" cy="576000"/>
              <a:chOff x="2669175" y="2636912"/>
              <a:chExt cx="576000" cy="576000"/>
            </a:xfrm>
          </p:grpSpPr>
          <p:sp>
            <p:nvSpPr>
              <p:cNvPr id="60" name="椭圆 59">
                <a:extLst>
                  <a:ext uri="{FF2B5EF4-FFF2-40B4-BE49-F238E27FC236}">
                    <a16:creationId xmlns:a16="http://schemas.microsoft.com/office/drawing/2014/main" id="{91DF2CA3-286A-8743-B213-1BFA3E88F055}"/>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61" name="矩形 60">
                <a:extLst>
                  <a:ext uri="{FF2B5EF4-FFF2-40B4-BE49-F238E27FC236}">
                    <a16:creationId xmlns:a16="http://schemas.microsoft.com/office/drawing/2014/main" id="{9D33AFC4-71D4-1441-B8FA-D25321DF97C4}"/>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62" name="直线箭头连接符 61">
              <a:extLst>
                <a:ext uri="{FF2B5EF4-FFF2-40B4-BE49-F238E27FC236}">
                  <a16:creationId xmlns:a16="http://schemas.microsoft.com/office/drawing/2014/main" id="{9DC2CFDB-4E73-C54A-827E-BB0B9AD3F071}"/>
                </a:ext>
              </a:extLst>
            </p:cNvPr>
            <p:cNvCxnSpPr>
              <a:cxnSpLocks/>
              <a:stCxn id="60" idx="0"/>
              <a:endCxn id="57" idx="4"/>
            </p:cNvCxnSpPr>
            <p:nvPr/>
          </p:nvCxnSpPr>
          <p:spPr bwMode="auto">
            <a:xfrm flipV="1">
              <a:off x="7288322"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63" name="肘形连接符 62">
              <a:extLst>
                <a:ext uri="{FF2B5EF4-FFF2-40B4-BE49-F238E27FC236}">
                  <a16:creationId xmlns:a16="http://schemas.microsoft.com/office/drawing/2014/main" id="{8E436425-FC91-6A41-90A1-26E8A3634EA5}"/>
                </a:ext>
              </a:extLst>
            </p:cNvPr>
            <p:cNvCxnSpPr>
              <a:cxnSpLocks/>
            </p:cNvCxnSpPr>
            <p:nvPr/>
          </p:nvCxnSpPr>
          <p:spPr bwMode="auto">
            <a:xfrm rot="5400000" flipH="1" flipV="1">
              <a:off x="6559221" y="4009142"/>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64" name="肘形连接符 63">
              <a:extLst>
                <a:ext uri="{FF2B5EF4-FFF2-40B4-BE49-F238E27FC236}">
                  <a16:creationId xmlns:a16="http://schemas.microsoft.com/office/drawing/2014/main" id="{3C978E70-F7E6-C548-9D61-8621AEE7D9FF}"/>
                </a:ext>
              </a:extLst>
            </p:cNvPr>
            <p:cNvCxnSpPr>
              <a:cxnSpLocks/>
            </p:cNvCxnSpPr>
            <p:nvPr/>
          </p:nvCxnSpPr>
          <p:spPr bwMode="auto">
            <a:xfrm rot="16200000" flipV="1">
              <a:off x="7351309" y="4009110"/>
              <a:ext cx="666050" cy="216024"/>
            </a:xfrm>
            <a:prstGeom prst="bentConnector2">
              <a:avLst/>
            </a:prstGeom>
            <a:noFill/>
            <a:ln w="19050" cap="flat" cmpd="sng" algn="ctr">
              <a:solidFill>
                <a:srgbClr val="59595A"/>
              </a:solidFill>
              <a:prstDash val="solid"/>
              <a:round/>
              <a:headEnd type="none" w="med" len="med"/>
              <a:tailEnd type="triangle"/>
            </a:ln>
            <a:effectLst/>
          </p:spPr>
        </p:cxnSp>
      </p:grpSp>
      <p:cxnSp>
        <p:nvCxnSpPr>
          <p:cNvPr id="69" name="直线箭头连接符 68">
            <a:extLst>
              <a:ext uri="{FF2B5EF4-FFF2-40B4-BE49-F238E27FC236}">
                <a16:creationId xmlns:a16="http://schemas.microsoft.com/office/drawing/2014/main" id="{92AB56C2-250B-C249-961E-BEF7CAADC8C8}"/>
              </a:ext>
            </a:extLst>
          </p:cNvPr>
          <p:cNvCxnSpPr>
            <a:cxnSpLocks/>
            <a:stCxn id="18" idx="6"/>
            <a:endCxn id="48" idx="2"/>
          </p:cNvCxnSpPr>
          <p:nvPr/>
        </p:nvCxnSpPr>
        <p:spPr bwMode="auto">
          <a:xfrm>
            <a:off x="5430487" y="2423328"/>
            <a:ext cx="1296208" cy="0"/>
          </a:xfrm>
          <a:prstGeom prst="straightConnector1">
            <a:avLst/>
          </a:prstGeom>
          <a:noFill/>
          <a:ln w="19050" cap="flat" cmpd="sng" algn="ctr">
            <a:solidFill>
              <a:srgbClr val="59595A"/>
            </a:solidFill>
            <a:prstDash val="solid"/>
            <a:round/>
            <a:headEnd type="none" w="med" len="med"/>
            <a:tailEnd type="triangle"/>
          </a:ln>
          <a:effectLst/>
        </p:spPr>
      </p:cxnSp>
      <p:cxnSp>
        <p:nvCxnSpPr>
          <p:cNvPr id="72" name="直线箭头连接符 71">
            <a:extLst>
              <a:ext uri="{FF2B5EF4-FFF2-40B4-BE49-F238E27FC236}">
                <a16:creationId xmlns:a16="http://schemas.microsoft.com/office/drawing/2014/main" id="{3E9547B8-C9D6-434E-9AC5-63024E83BD49}"/>
              </a:ext>
            </a:extLst>
          </p:cNvPr>
          <p:cNvCxnSpPr>
            <a:cxnSpLocks/>
            <a:stCxn id="48" idx="6"/>
            <a:endCxn id="57" idx="2"/>
          </p:cNvCxnSpPr>
          <p:nvPr/>
        </p:nvCxnSpPr>
        <p:spPr bwMode="auto">
          <a:xfrm>
            <a:off x="7302695" y="2423328"/>
            <a:ext cx="1296208" cy="0"/>
          </a:xfrm>
          <a:prstGeom prst="straightConnector1">
            <a:avLst/>
          </a:prstGeom>
          <a:noFill/>
          <a:ln w="19050" cap="flat" cmpd="sng" algn="ctr">
            <a:solidFill>
              <a:srgbClr val="59595A"/>
            </a:solidFill>
            <a:prstDash val="solid"/>
            <a:round/>
            <a:headEnd type="none" w="med" len="med"/>
            <a:tailEnd type="triangle"/>
          </a:ln>
          <a:effectLst/>
        </p:spPr>
      </p:cxnSp>
      <p:cxnSp>
        <p:nvCxnSpPr>
          <p:cNvPr id="75" name="直线箭头连接符 74">
            <a:extLst>
              <a:ext uri="{FF2B5EF4-FFF2-40B4-BE49-F238E27FC236}">
                <a16:creationId xmlns:a16="http://schemas.microsoft.com/office/drawing/2014/main" id="{365F8E89-77AB-6343-8FE8-1399AC25C78C}"/>
              </a:ext>
            </a:extLst>
          </p:cNvPr>
          <p:cNvCxnSpPr>
            <a:cxnSpLocks/>
            <a:stCxn id="57" idx="6"/>
            <a:endCxn id="76" idx="1"/>
          </p:cNvCxnSpPr>
          <p:nvPr/>
        </p:nvCxnSpPr>
        <p:spPr bwMode="auto">
          <a:xfrm>
            <a:off x="9174903" y="2423328"/>
            <a:ext cx="1111057" cy="12189"/>
          </a:xfrm>
          <a:prstGeom prst="straightConnector1">
            <a:avLst/>
          </a:prstGeom>
          <a:noFill/>
          <a:ln w="19050" cap="flat" cmpd="sng" algn="ctr">
            <a:solidFill>
              <a:srgbClr val="59595A"/>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223DBBD7-0BCC-6249-A81E-FAEE0134C3EC}"/>
                  </a:ext>
                </a:extLst>
              </p:cNvPr>
              <p:cNvSpPr/>
              <p:nvPr/>
            </p:nvSpPr>
            <p:spPr>
              <a:xfrm>
                <a:off x="1797851" y="1957234"/>
                <a:ext cx="556114"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i="1">
                              <a:solidFill>
                                <a:schemeClr val="bg1">
                                  <a:lumMod val="85000"/>
                                </a:schemeClr>
                              </a:solidFill>
                              <a:latin typeface="Cambria Math" panose="02040503050406030204" pitchFamily="18" charset="0"/>
                            </a:rPr>
                            <m:t>𝐶</m:t>
                          </m:r>
                        </m:e>
                        <m:sub>
                          <m:r>
                            <a:rPr lang="en-US" altLang="zh-CN" b="0" i="1" smtClean="0">
                              <a:solidFill>
                                <a:schemeClr val="bg1">
                                  <a:lumMod val="85000"/>
                                </a:schemeClr>
                              </a:solidFill>
                              <a:latin typeface="Cambria Math" panose="02040503050406030204" pitchFamily="18" charset="0"/>
                            </a:rPr>
                            <m:t>𝑖</m:t>
                          </m:r>
                          <m:r>
                            <a:rPr lang="en-US" altLang="zh-CN" i="1">
                              <a:solidFill>
                                <a:schemeClr val="bg1">
                                  <a:lumMod val="85000"/>
                                </a:schemeClr>
                              </a:solidFill>
                              <a:latin typeface="Cambria Math" panose="02040503050406030204" pitchFamily="18" charset="0"/>
                            </a:rPr>
                            <m:t>,</m:t>
                          </m:r>
                          <m:r>
                            <a:rPr lang="en-US" altLang="zh-CN" b="0" i="1" smtClean="0">
                              <a:solidFill>
                                <a:schemeClr val="bg1">
                                  <a:lumMod val="85000"/>
                                </a:schemeClr>
                              </a:solidFill>
                              <a:latin typeface="Cambria Math" panose="02040503050406030204" pitchFamily="18" charset="0"/>
                            </a:rPr>
                            <m:t>𝑗</m:t>
                          </m:r>
                        </m:sub>
                      </m:sSub>
                    </m:oMath>
                  </m:oMathPara>
                </a14:m>
                <a:endParaRPr lang="zh-CN" altLang="en-US" dirty="0"/>
              </a:p>
            </p:txBody>
          </p:sp>
        </mc:Choice>
        <mc:Fallback xmlns="">
          <p:sp>
            <p:nvSpPr>
              <p:cNvPr id="79" name="矩形 78">
                <a:extLst>
                  <a:ext uri="{FF2B5EF4-FFF2-40B4-BE49-F238E27FC236}">
                    <a16:creationId xmlns:a16="http://schemas.microsoft.com/office/drawing/2014/main" id="{223DBBD7-0BCC-6249-A81E-FAEE0134C3EC}"/>
                  </a:ext>
                </a:extLst>
              </p:cNvPr>
              <p:cNvSpPr>
                <a:spLocks noRot="1" noChangeAspect="1" noMove="1" noResize="1" noEditPoints="1" noAdjustHandles="1" noChangeArrowheads="1" noChangeShapeType="1" noTextEdit="1"/>
              </p:cNvSpPr>
              <p:nvPr/>
            </p:nvSpPr>
            <p:spPr>
              <a:xfrm>
                <a:off x="1797851" y="1957234"/>
                <a:ext cx="556114" cy="391646"/>
              </a:xfrm>
              <a:prstGeom prst="rect">
                <a:avLst/>
              </a:prstGeom>
              <a:blipFill>
                <a:blip r:embed="rId3"/>
                <a:stretch>
                  <a:fillRect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41CD5361-9541-8E4D-85BE-F79D9A01BAA2}"/>
                  </a:ext>
                </a:extLst>
              </p:cNvPr>
              <p:cNvSpPr/>
              <p:nvPr/>
            </p:nvSpPr>
            <p:spPr>
              <a:xfrm>
                <a:off x="2454278" y="4077365"/>
                <a:ext cx="59112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0" name="矩形 79">
                <a:extLst>
                  <a:ext uri="{FF2B5EF4-FFF2-40B4-BE49-F238E27FC236}">
                    <a16:creationId xmlns:a16="http://schemas.microsoft.com/office/drawing/2014/main" id="{41CD5361-9541-8E4D-85BE-F79D9A01BAA2}"/>
                  </a:ext>
                </a:extLst>
              </p:cNvPr>
              <p:cNvSpPr>
                <a:spLocks noRot="1" noChangeAspect="1" noMove="1" noResize="1" noEditPoints="1" noAdjustHandles="1" noChangeArrowheads="1" noChangeShapeType="1" noTextEdit="1"/>
              </p:cNvSpPr>
              <p:nvPr/>
            </p:nvSpPr>
            <p:spPr>
              <a:xfrm>
                <a:off x="2454278" y="4077365"/>
                <a:ext cx="591124" cy="38151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03B53B6E-644A-4741-8A3A-351C33B7F343}"/>
                  </a:ext>
                </a:extLst>
              </p:cNvPr>
              <p:cNvSpPr/>
              <p:nvPr/>
            </p:nvSpPr>
            <p:spPr>
              <a:xfrm>
                <a:off x="4318162" y="4077365"/>
                <a:ext cx="585801"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1" name="矩形 80">
                <a:extLst>
                  <a:ext uri="{FF2B5EF4-FFF2-40B4-BE49-F238E27FC236}">
                    <a16:creationId xmlns:a16="http://schemas.microsoft.com/office/drawing/2014/main" id="{03B53B6E-644A-4741-8A3A-351C33B7F343}"/>
                  </a:ext>
                </a:extLst>
              </p:cNvPr>
              <p:cNvSpPr>
                <a:spLocks noRot="1" noChangeAspect="1" noMove="1" noResize="1" noEditPoints="1" noAdjustHandles="1" noChangeArrowheads="1" noChangeShapeType="1" noTextEdit="1"/>
              </p:cNvSpPr>
              <p:nvPr/>
            </p:nvSpPr>
            <p:spPr>
              <a:xfrm>
                <a:off x="4318162" y="4077365"/>
                <a:ext cx="585801" cy="38151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EC8F1B6C-8D0A-6141-8E04-196279284C0C}"/>
                  </a:ext>
                </a:extLst>
              </p:cNvPr>
              <p:cNvSpPr/>
              <p:nvPr/>
            </p:nvSpPr>
            <p:spPr>
              <a:xfrm>
                <a:off x="6252409" y="4077365"/>
                <a:ext cx="59112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2" name="矩形 81">
                <a:extLst>
                  <a:ext uri="{FF2B5EF4-FFF2-40B4-BE49-F238E27FC236}">
                    <a16:creationId xmlns:a16="http://schemas.microsoft.com/office/drawing/2014/main" id="{EC8F1B6C-8D0A-6141-8E04-196279284C0C}"/>
                  </a:ext>
                </a:extLst>
              </p:cNvPr>
              <p:cNvSpPr>
                <a:spLocks noRot="1" noChangeAspect="1" noMove="1" noResize="1" noEditPoints="1" noAdjustHandles="1" noChangeArrowheads="1" noChangeShapeType="1" noTextEdit="1"/>
              </p:cNvSpPr>
              <p:nvPr/>
            </p:nvSpPr>
            <p:spPr>
              <a:xfrm>
                <a:off x="6252409" y="4077365"/>
                <a:ext cx="591124" cy="38151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B000720C-B342-7A4B-8236-54A73177F2E4}"/>
                  </a:ext>
                </a:extLst>
              </p:cNvPr>
              <p:cNvSpPr/>
              <p:nvPr/>
            </p:nvSpPr>
            <p:spPr>
              <a:xfrm>
                <a:off x="8124617" y="4077365"/>
                <a:ext cx="59112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3" name="矩形 82">
                <a:extLst>
                  <a:ext uri="{FF2B5EF4-FFF2-40B4-BE49-F238E27FC236}">
                    <a16:creationId xmlns:a16="http://schemas.microsoft.com/office/drawing/2014/main" id="{B000720C-B342-7A4B-8236-54A73177F2E4}"/>
                  </a:ext>
                </a:extLst>
              </p:cNvPr>
              <p:cNvSpPr>
                <a:spLocks noRot="1" noChangeAspect="1" noMove="1" noResize="1" noEditPoints="1" noAdjustHandles="1" noChangeArrowheads="1" noChangeShapeType="1" noTextEdit="1"/>
              </p:cNvSpPr>
              <p:nvPr/>
            </p:nvSpPr>
            <p:spPr>
              <a:xfrm>
                <a:off x="8124617" y="4077365"/>
                <a:ext cx="591124" cy="38151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E47E53EF-D2CA-FD4D-B84F-C10240C41139}"/>
                  </a:ext>
                </a:extLst>
              </p:cNvPr>
              <p:cNvSpPr/>
              <p:nvPr/>
            </p:nvSpPr>
            <p:spPr>
              <a:xfrm>
                <a:off x="3521287"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,0</m:t>
                          </m:r>
                        </m:sub>
                      </m:sSub>
                    </m:oMath>
                  </m:oMathPara>
                </a14:m>
                <a:endParaRPr lang="zh-CN" altLang="en-US" dirty="0"/>
              </a:p>
            </p:txBody>
          </p:sp>
        </mc:Choice>
        <mc:Fallback xmlns="">
          <p:sp>
            <p:nvSpPr>
              <p:cNvPr id="84" name="矩形 83">
                <a:extLst>
                  <a:ext uri="{FF2B5EF4-FFF2-40B4-BE49-F238E27FC236}">
                    <a16:creationId xmlns:a16="http://schemas.microsoft.com/office/drawing/2014/main" id="{E47E53EF-D2CA-FD4D-B84F-C10240C41139}"/>
                  </a:ext>
                </a:extLst>
              </p:cNvPr>
              <p:cNvSpPr>
                <a:spLocks noRot="1" noChangeAspect="1" noMove="1" noResize="1" noEditPoints="1" noAdjustHandles="1" noChangeArrowheads="1" noChangeShapeType="1" noTextEdit="1"/>
              </p:cNvSpPr>
              <p:nvPr/>
            </p:nvSpPr>
            <p:spPr>
              <a:xfrm>
                <a:off x="3521287" y="4072299"/>
                <a:ext cx="586122" cy="391646"/>
              </a:xfrm>
              <a:prstGeom prst="rect">
                <a:avLst/>
              </a:prstGeom>
              <a:blipFill>
                <a:blip r:embed="rId8"/>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B033016A-C57E-AF45-85B7-88410F768DC8}"/>
                  </a:ext>
                </a:extLst>
              </p:cNvPr>
              <p:cNvSpPr/>
              <p:nvPr/>
            </p:nvSpPr>
            <p:spPr>
              <a:xfrm>
                <a:off x="5380169"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1</m:t>
                          </m:r>
                        </m:sub>
                      </m:sSub>
                    </m:oMath>
                  </m:oMathPara>
                </a14:m>
                <a:endParaRPr lang="zh-CN" altLang="en-US" dirty="0"/>
              </a:p>
            </p:txBody>
          </p:sp>
        </mc:Choice>
        <mc:Fallback xmlns="">
          <p:sp>
            <p:nvSpPr>
              <p:cNvPr id="85" name="矩形 84">
                <a:extLst>
                  <a:ext uri="{FF2B5EF4-FFF2-40B4-BE49-F238E27FC236}">
                    <a16:creationId xmlns:a16="http://schemas.microsoft.com/office/drawing/2014/main" id="{B033016A-C57E-AF45-85B7-88410F768DC8}"/>
                  </a:ext>
                </a:extLst>
              </p:cNvPr>
              <p:cNvSpPr>
                <a:spLocks noRot="1" noChangeAspect="1" noMove="1" noResize="1" noEditPoints="1" noAdjustHandles="1" noChangeArrowheads="1" noChangeShapeType="1" noTextEdit="1"/>
              </p:cNvSpPr>
              <p:nvPr/>
            </p:nvSpPr>
            <p:spPr>
              <a:xfrm>
                <a:off x="5380169" y="4072299"/>
                <a:ext cx="586122" cy="391646"/>
              </a:xfrm>
              <a:prstGeom prst="rect">
                <a:avLst/>
              </a:prstGeom>
              <a:blipFill>
                <a:blip r:embed="rId9"/>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DE9C6D1-2DA0-F14C-9C15-37AE57381A96}"/>
                  </a:ext>
                </a:extLst>
              </p:cNvPr>
              <p:cNvSpPr/>
              <p:nvPr/>
            </p:nvSpPr>
            <p:spPr>
              <a:xfrm>
                <a:off x="7258680"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2</m:t>
                          </m:r>
                        </m:sub>
                      </m:sSub>
                    </m:oMath>
                  </m:oMathPara>
                </a14:m>
                <a:endParaRPr lang="zh-CN" altLang="en-US" dirty="0"/>
              </a:p>
            </p:txBody>
          </p:sp>
        </mc:Choice>
        <mc:Fallback xmlns="">
          <p:sp>
            <p:nvSpPr>
              <p:cNvPr id="86" name="矩形 85">
                <a:extLst>
                  <a:ext uri="{FF2B5EF4-FFF2-40B4-BE49-F238E27FC236}">
                    <a16:creationId xmlns:a16="http://schemas.microsoft.com/office/drawing/2014/main" id="{BDE9C6D1-2DA0-F14C-9C15-37AE57381A96}"/>
                  </a:ext>
                </a:extLst>
              </p:cNvPr>
              <p:cNvSpPr>
                <a:spLocks noRot="1" noChangeAspect="1" noMove="1" noResize="1" noEditPoints="1" noAdjustHandles="1" noChangeArrowheads="1" noChangeShapeType="1" noTextEdit="1"/>
              </p:cNvSpPr>
              <p:nvPr/>
            </p:nvSpPr>
            <p:spPr>
              <a:xfrm>
                <a:off x="7258680" y="4072299"/>
                <a:ext cx="586122" cy="391646"/>
              </a:xfrm>
              <a:prstGeom prst="rect">
                <a:avLst/>
              </a:prstGeom>
              <a:blipFill>
                <a:blip r:embed="rId10"/>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9A0E4F8-2818-074F-9D9A-A9A8B9CD71B8}"/>
                  </a:ext>
                </a:extLst>
              </p:cNvPr>
              <p:cNvSpPr/>
              <p:nvPr/>
            </p:nvSpPr>
            <p:spPr>
              <a:xfrm>
                <a:off x="9116700"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3</m:t>
                          </m:r>
                        </m:sub>
                      </m:sSub>
                    </m:oMath>
                  </m:oMathPara>
                </a14:m>
                <a:endParaRPr lang="zh-CN" altLang="en-US" dirty="0"/>
              </a:p>
            </p:txBody>
          </p:sp>
        </mc:Choice>
        <mc:Fallback xmlns="">
          <p:sp>
            <p:nvSpPr>
              <p:cNvPr id="87" name="矩形 86">
                <a:extLst>
                  <a:ext uri="{FF2B5EF4-FFF2-40B4-BE49-F238E27FC236}">
                    <a16:creationId xmlns:a16="http://schemas.microsoft.com/office/drawing/2014/main" id="{F9A0E4F8-2818-074F-9D9A-A9A8B9CD71B8}"/>
                  </a:ext>
                </a:extLst>
              </p:cNvPr>
              <p:cNvSpPr>
                <a:spLocks noRot="1" noChangeAspect="1" noMove="1" noResize="1" noEditPoints="1" noAdjustHandles="1" noChangeArrowheads="1" noChangeShapeType="1" noTextEdit="1"/>
              </p:cNvSpPr>
              <p:nvPr/>
            </p:nvSpPr>
            <p:spPr>
              <a:xfrm>
                <a:off x="9116700" y="4072299"/>
                <a:ext cx="586122" cy="391646"/>
              </a:xfrm>
              <a:prstGeom prst="rect">
                <a:avLst/>
              </a:prstGeom>
              <a:blipFill>
                <a:blip r:embed="rId11"/>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8EDD4A7E-C505-9C4C-8633-E2996448C8D3}"/>
                  </a:ext>
                </a:extLst>
              </p:cNvPr>
              <p:cNvSpPr/>
              <p:nvPr/>
            </p:nvSpPr>
            <p:spPr>
              <a:xfrm>
                <a:off x="9701775" y="1941212"/>
                <a:ext cx="578556"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88" name="矩形 87">
                <a:extLst>
                  <a:ext uri="{FF2B5EF4-FFF2-40B4-BE49-F238E27FC236}">
                    <a16:creationId xmlns:a16="http://schemas.microsoft.com/office/drawing/2014/main" id="{8EDD4A7E-C505-9C4C-8633-E2996448C8D3}"/>
                  </a:ext>
                </a:extLst>
              </p:cNvPr>
              <p:cNvSpPr>
                <a:spLocks noRot="1" noChangeAspect="1" noMove="1" noResize="1" noEditPoints="1" noAdjustHandles="1" noChangeArrowheads="1" noChangeShapeType="1" noTextEdit="1"/>
              </p:cNvSpPr>
              <p:nvPr/>
            </p:nvSpPr>
            <p:spPr>
              <a:xfrm>
                <a:off x="9701775" y="1941212"/>
                <a:ext cx="578556" cy="391646"/>
              </a:xfrm>
              <a:prstGeom prst="rect">
                <a:avLst/>
              </a:prstGeom>
              <a:blipFill>
                <a:blip r:embed="rId12"/>
                <a:stretch>
                  <a:fillRect b="-6250"/>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EEAFC884-BA9D-4C45-A781-EA33485CBEF6}"/>
              </a:ext>
            </a:extLst>
          </p:cNvPr>
          <p:cNvSpPr/>
          <p:nvPr/>
        </p:nvSpPr>
        <p:spPr bwMode="auto">
          <a:xfrm>
            <a:off x="1531439" y="1937356"/>
            <a:ext cx="266412" cy="978154"/>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200" i="0" u="none" strike="noStrike" cap="none" normalizeH="0" baseline="0" dirty="0">
                <a:ln>
                  <a:noFill/>
                </a:ln>
                <a:solidFill>
                  <a:srgbClr val="59595A"/>
                </a:solidFill>
                <a:effectLst/>
                <a:latin typeface="Gill Sans MT" panose="020B0502020104020203" pitchFamily="34" charset="0"/>
                <a:ea typeface="SimSun" pitchFamily="2" charset="-122"/>
              </a:rPr>
              <a:t>32bit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1" name="矩形 70">
            <a:extLst>
              <a:ext uri="{FF2B5EF4-FFF2-40B4-BE49-F238E27FC236}">
                <a16:creationId xmlns:a16="http://schemas.microsoft.com/office/drawing/2014/main" id="{CE8EE3EC-DB10-234F-93C9-90DD2AE5485B}"/>
              </a:ext>
            </a:extLst>
          </p:cNvPr>
          <p:cNvSpPr/>
          <p:nvPr/>
        </p:nvSpPr>
        <p:spPr bwMode="auto">
          <a:xfrm>
            <a:off x="3939939" y="1888068"/>
            <a:ext cx="266412" cy="978154"/>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73" name="矩形 72">
            <a:extLst>
              <a:ext uri="{FF2B5EF4-FFF2-40B4-BE49-F238E27FC236}">
                <a16:creationId xmlns:a16="http://schemas.microsoft.com/office/drawing/2014/main" id="{87C5C0A8-13EE-1549-B5E3-27E74688D229}"/>
              </a:ext>
            </a:extLst>
          </p:cNvPr>
          <p:cNvSpPr/>
          <p:nvPr/>
        </p:nvSpPr>
        <p:spPr bwMode="auto">
          <a:xfrm>
            <a:off x="5882361" y="1888068"/>
            <a:ext cx="266412" cy="978154"/>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74" name="矩形 73">
            <a:extLst>
              <a:ext uri="{FF2B5EF4-FFF2-40B4-BE49-F238E27FC236}">
                <a16:creationId xmlns:a16="http://schemas.microsoft.com/office/drawing/2014/main" id="{4A428725-AA6F-564F-ACF2-90E7343DA485}"/>
              </a:ext>
            </a:extLst>
          </p:cNvPr>
          <p:cNvSpPr/>
          <p:nvPr/>
        </p:nvSpPr>
        <p:spPr bwMode="auto">
          <a:xfrm>
            <a:off x="7801805" y="1888068"/>
            <a:ext cx="266412" cy="978154"/>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76" name="矩形 75">
            <a:extLst>
              <a:ext uri="{FF2B5EF4-FFF2-40B4-BE49-F238E27FC236}">
                <a16:creationId xmlns:a16="http://schemas.microsoft.com/office/drawing/2014/main" id="{9FB04321-A00F-384D-AB8B-C25868E7A0F1}"/>
              </a:ext>
            </a:extLst>
          </p:cNvPr>
          <p:cNvSpPr/>
          <p:nvPr/>
        </p:nvSpPr>
        <p:spPr bwMode="auto">
          <a:xfrm>
            <a:off x="10285960" y="1946440"/>
            <a:ext cx="266412" cy="978154"/>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dirty="0">
                <a:solidFill>
                  <a:srgbClr val="59595A"/>
                </a:solidFill>
                <a:latin typeface="Gill Sans MT" panose="020B0502020104020203" pitchFamily="34" charset="0"/>
                <a:ea typeface="SimSun" pitchFamily="2" charset="-122"/>
              </a:rPr>
              <a:t>32bit</a:t>
            </a:r>
            <a:endParaRPr lang="zh-CN" altLang="en-US" sz="1200" dirty="0">
              <a:solidFill>
                <a:srgbClr val="59595A"/>
              </a:solidFill>
              <a:latin typeface="Gill Sans MT" panose="020B0502020104020203" pitchFamily="34" charset="0"/>
              <a:ea typeface="SimSun" pitchFamily="2" charset="-122"/>
            </a:endParaRPr>
          </a:p>
        </p:txBody>
      </p:sp>
      <p:grpSp>
        <p:nvGrpSpPr>
          <p:cNvPr id="28" name="组合 27">
            <a:extLst>
              <a:ext uri="{FF2B5EF4-FFF2-40B4-BE49-F238E27FC236}">
                <a16:creationId xmlns:a16="http://schemas.microsoft.com/office/drawing/2014/main" id="{4C7CD76F-8410-4D45-A422-332B002F12B2}"/>
              </a:ext>
            </a:extLst>
          </p:cNvPr>
          <p:cNvGrpSpPr/>
          <p:nvPr/>
        </p:nvGrpSpPr>
        <p:grpSpPr>
          <a:xfrm>
            <a:off x="2381348" y="4515184"/>
            <a:ext cx="1636362" cy="284571"/>
            <a:chOff x="2327871" y="4500758"/>
            <a:chExt cx="1596718" cy="242935"/>
          </a:xfrm>
        </p:grpSpPr>
        <p:sp>
          <p:nvSpPr>
            <p:cNvPr id="27" name="矩形 26">
              <a:extLst>
                <a:ext uri="{FF2B5EF4-FFF2-40B4-BE49-F238E27FC236}">
                  <a16:creationId xmlns:a16="http://schemas.microsoft.com/office/drawing/2014/main" id="{D5FBABBE-8641-874B-B685-5B049F2B2CEF}"/>
                </a:ext>
              </a:extLst>
            </p:cNvPr>
            <p:cNvSpPr/>
            <p:nvPr/>
          </p:nvSpPr>
          <p:spPr bwMode="auto">
            <a:xfrm>
              <a:off x="2327871"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200" i="0" u="none" strike="noStrike" cap="none" normalizeH="0" baseline="0" dirty="0">
                  <a:ln>
                    <a:noFill/>
                  </a:ln>
                  <a:solidFill>
                    <a:srgbClr val="59595A"/>
                  </a:solidFill>
                  <a:effectLst/>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8" name="矩形 77">
              <a:extLst>
                <a:ext uri="{FF2B5EF4-FFF2-40B4-BE49-F238E27FC236}">
                  <a16:creationId xmlns:a16="http://schemas.microsoft.com/office/drawing/2014/main" id="{4C119826-5A98-FE41-B245-37A725A3B63F}"/>
                </a:ext>
              </a:extLst>
            </p:cNvPr>
            <p:cNvSpPr/>
            <p:nvPr/>
          </p:nvSpPr>
          <p:spPr bwMode="auto">
            <a:xfrm>
              <a:off x="3126230"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200" dirty="0">
                  <a:solidFill>
                    <a:srgbClr val="59595A"/>
                  </a:solidFill>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grpSp>
      <p:grpSp>
        <p:nvGrpSpPr>
          <p:cNvPr id="89" name="组合 88">
            <a:extLst>
              <a:ext uri="{FF2B5EF4-FFF2-40B4-BE49-F238E27FC236}">
                <a16:creationId xmlns:a16="http://schemas.microsoft.com/office/drawing/2014/main" id="{AD68FDE2-0289-A24A-A554-64465D80C245}"/>
              </a:ext>
            </a:extLst>
          </p:cNvPr>
          <p:cNvGrpSpPr/>
          <p:nvPr/>
        </p:nvGrpSpPr>
        <p:grpSpPr>
          <a:xfrm>
            <a:off x="4294898" y="4515184"/>
            <a:ext cx="1636362" cy="284571"/>
            <a:chOff x="2327871" y="4500758"/>
            <a:chExt cx="1596718" cy="242935"/>
          </a:xfrm>
        </p:grpSpPr>
        <p:sp>
          <p:nvSpPr>
            <p:cNvPr id="90" name="矩形 89">
              <a:extLst>
                <a:ext uri="{FF2B5EF4-FFF2-40B4-BE49-F238E27FC236}">
                  <a16:creationId xmlns:a16="http://schemas.microsoft.com/office/drawing/2014/main" id="{3E546094-2AAF-594F-AC15-D246B41598EC}"/>
                </a:ext>
              </a:extLst>
            </p:cNvPr>
            <p:cNvSpPr/>
            <p:nvPr/>
          </p:nvSpPr>
          <p:spPr bwMode="auto">
            <a:xfrm>
              <a:off x="2327871"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200" i="0" u="none" strike="noStrike" cap="none" normalizeH="0" baseline="0" dirty="0">
                  <a:ln>
                    <a:noFill/>
                  </a:ln>
                  <a:solidFill>
                    <a:srgbClr val="59595A"/>
                  </a:solidFill>
                  <a:effectLst/>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1" name="矩形 90">
              <a:extLst>
                <a:ext uri="{FF2B5EF4-FFF2-40B4-BE49-F238E27FC236}">
                  <a16:creationId xmlns:a16="http://schemas.microsoft.com/office/drawing/2014/main" id="{CED8148A-5398-1F42-8662-C8D0F1CB6BDE}"/>
                </a:ext>
              </a:extLst>
            </p:cNvPr>
            <p:cNvSpPr/>
            <p:nvPr/>
          </p:nvSpPr>
          <p:spPr bwMode="auto">
            <a:xfrm>
              <a:off x="3126230"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200" dirty="0">
                  <a:solidFill>
                    <a:srgbClr val="59595A"/>
                  </a:solidFill>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grpSp>
      <p:grpSp>
        <p:nvGrpSpPr>
          <p:cNvPr id="92" name="组合 91">
            <a:extLst>
              <a:ext uri="{FF2B5EF4-FFF2-40B4-BE49-F238E27FC236}">
                <a16:creationId xmlns:a16="http://schemas.microsoft.com/office/drawing/2014/main" id="{ABCF4386-D586-0F4F-A6D9-A770A340A588}"/>
              </a:ext>
            </a:extLst>
          </p:cNvPr>
          <p:cNvGrpSpPr/>
          <p:nvPr/>
        </p:nvGrpSpPr>
        <p:grpSpPr>
          <a:xfrm>
            <a:off x="6208448" y="4515184"/>
            <a:ext cx="1636362" cy="284571"/>
            <a:chOff x="2327871" y="4500758"/>
            <a:chExt cx="1596718" cy="242935"/>
          </a:xfrm>
        </p:grpSpPr>
        <p:sp>
          <p:nvSpPr>
            <p:cNvPr id="93" name="矩形 92">
              <a:extLst>
                <a:ext uri="{FF2B5EF4-FFF2-40B4-BE49-F238E27FC236}">
                  <a16:creationId xmlns:a16="http://schemas.microsoft.com/office/drawing/2014/main" id="{F3D4E151-7DF7-9142-9D91-E575079AAACE}"/>
                </a:ext>
              </a:extLst>
            </p:cNvPr>
            <p:cNvSpPr/>
            <p:nvPr/>
          </p:nvSpPr>
          <p:spPr bwMode="auto">
            <a:xfrm>
              <a:off x="2327871"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200" i="0" u="none" strike="noStrike" cap="none" normalizeH="0" baseline="0" dirty="0">
                  <a:ln>
                    <a:noFill/>
                  </a:ln>
                  <a:solidFill>
                    <a:srgbClr val="59595A"/>
                  </a:solidFill>
                  <a:effectLst/>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4" name="矩形 93">
              <a:extLst>
                <a:ext uri="{FF2B5EF4-FFF2-40B4-BE49-F238E27FC236}">
                  <a16:creationId xmlns:a16="http://schemas.microsoft.com/office/drawing/2014/main" id="{155CD1DC-D4F2-BF49-8033-2533EE17F0CE}"/>
                </a:ext>
              </a:extLst>
            </p:cNvPr>
            <p:cNvSpPr/>
            <p:nvPr/>
          </p:nvSpPr>
          <p:spPr bwMode="auto">
            <a:xfrm>
              <a:off x="3126230"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200" dirty="0">
                  <a:solidFill>
                    <a:srgbClr val="59595A"/>
                  </a:solidFill>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grpSp>
      <p:grpSp>
        <p:nvGrpSpPr>
          <p:cNvPr id="95" name="组合 94">
            <a:extLst>
              <a:ext uri="{FF2B5EF4-FFF2-40B4-BE49-F238E27FC236}">
                <a16:creationId xmlns:a16="http://schemas.microsoft.com/office/drawing/2014/main" id="{BD6F9A45-29EA-A34A-99C6-54C977320C83}"/>
              </a:ext>
            </a:extLst>
          </p:cNvPr>
          <p:cNvGrpSpPr/>
          <p:nvPr/>
        </p:nvGrpSpPr>
        <p:grpSpPr>
          <a:xfrm>
            <a:off x="8121998" y="4515184"/>
            <a:ext cx="1636362" cy="284571"/>
            <a:chOff x="2327871" y="4500758"/>
            <a:chExt cx="1596718" cy="242935"/>
          </a:xfrm>
        </p:grpSpPr>
        <p:sp>
          <p:nvSpPr>
            <p:cNvPr id="96" name="矩形 95">
              <a:extLst>
                <a:ext uri="{FF2B5EF4-FFF2-40B4-BE49-F238E27FC236}">
                  <a16:creationId xmlns:a16="http://schemas.microsoft.com/office/drawing/2014/main" id="{B2DE40F6-B1FE-F245-9707-F80030ACA738}"/>
                </a:ext>
              </a:extLst>
            </p:cNvPr>
            <p:cNvSpPr/>
            <p:nvPr/>
          </p:nvSpPr>
          <p:spPr bwMode="auto">
            <a:xfrm>
              <a:off x="2327871"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200" i="0" u="none" strike="noStrike" cap="none" normalizeH="0" baseline="0" dirty="0">
                  <a:ln>
                    <a:noFill/>
                  </a:ln>
                  <a:solidFill>
                    <a:srgbClr val="59595A"/>
                  </a:solidFill>
                  <a:effectLst/>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7" name="矩形 96">
              <a:extLst>
                <a:ext uri="{FF2B5EF4-FFF2-40B4-BE49-F238E27FC236}">
                  <a16:creationId xmlns:a16="http://schemas.microsoft.com/office/drawing/2014/main" id="{6CEC7F1E-EC19-E942-8C91-FF6E9D153FA1}"/>
                </a:ext>
              </a:extLst>
            </p:cNvPr>
            <p:cNvSpPr/>
            <p:nvPr/>
          </p:nvSpPr>
          <p:spPr bwMode="auto">
            <a:xfrm>
              <a:off x="3126230"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200" dirty="0">
                  <a:solidFill>
                    <a:srgbClr val="59595A"/>
                  </a:solidFill>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grpSp>
    </p:spTree>
    <p:extLst>
      <p:ext uri="{BB962C8B-B14F-4D97-AF65-F5344CB8AC3E}">
        <p14:creationId xmlns:p14="http://schemas.microsoft.com/office/powerpoint/2010/main" val="2818329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F234C-AA49-1740-9B58-1BF8C4E1C942}"/>
              </a:ext>
            </a:extLst>
          </p:cNvPr>
          <p:cNvSpPr>
            <a:spLocks noGrp="1"/>
          </p:cNvSpPr>
          <p:nvPr>
            <p:ph type="title"/>
          </p:nvPr>
        </p:nvSpPr>
        <p:spPr/>
        <p:txBody>
          <a:bodyPr/>
          <a:lstStyle/>
          <a:p>
            <a:r>
              <a:rPr kumimoji="1" lang="en-US" altLang="zh-CN" dirty="0"/>
              <a:t>High</a:t>
            </a:r>
            <a:r>
              <a:rPr kumimoji="1" lang="zh-CN" altLang="en-US" dirty="0"/>
              <a:t> </a:t>
            </a:r>
            <a:r>
              <a:rPr kumimoji="1" lang="en-US" altLang="zh-CN" dirty="0"/>
              <a:t>Level</a:t>
            </a:r>
            <a:r>
              <a:rPr kumimoji="1" lang="zh-CN" altLang="en-US" dirty="0"/>
              <a:t> </a:t>
            </a:r>
            <a:r>
              <a:rPr kumimoji="1" lang="en-US" altLang="zh-CN" dirty="0"/>
              <a:t>Block</a:t>
            </a:r>
            <a:r>
              <a:rPr kumimoji="1" lang="zh-CN" altLang="en-US" dirty="0"/>
              <a:t> </a:t>
            </a:r>
            <a:r>
              <a:rPr kumimoji="1" lang="en-US" altLang="zh-CN" dirty="0"/>
              <a:t>Diagram</a:t>
            </a:r>
            <a:endParaRPr kumimoji="1"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189E082-AF73-5049-A2E3-FC027C90B95C}"/>
                  </a:ext>
                </a:extLst>
              </p:cNvPr>
              <p:cNvSpPr txBox="1">
                <a:spLocks/>
              </p:cNvSpPr>
              <p:nvPr/>
            </p:nvSpPr>
            <p:spPr>
              <a:xfrm>
                <a:off x="2641997" y="5445224"/>
                <a:ext cx="7143028"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i="1">
                              <a:latin typeface="Cambria Math" panose="02040503050406030204" pitchFamily="18" charset="0"/>
                            </a:rPr>
                            <m:t>0,0</m:t>
                          </m:r>
                        </m:sub>
                      </m:sSub>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i="1">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2</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r>
                            <a:rPr lang="en-US" altLang="zh-CN" i="1">
                              <a:latin typeface="Cambria Math" panose="02040503050406030204" pitchFamily="18" charset="0"/>
                            </a:rPr>
                            <m:t>,0</m:t>
                          </m:r>
                        </m:sub>
                      </m:sSub>
                      <m:r>
                        <a:rPr lang="en-US" altLang="zh-CN" b="0" i="1" smtClean="0">
                          <a:solidFill>
                            <a:schemeClr val="bg1">
                              <a:lumMod val="85000"/>
                            </a:schemeClr>
                          </a:solidFill>
                          <a:latin typeface="Cambria Math" panose="02040503050406030204" pitchFamily="18" charset="0"/>
                        </a:rPr>
                        <m:t>+</m:t>
                      </m:r>
                      <m:sSub>
                        <m:sSubPr>
                          <m:ctrlPr>
                            <a:rPr lang="en-US" altLang="zh-CN" i="1">
                              <a:solidFill>
                                <a:schemeClr val="bg1">
                                  <a:lumMod val="85000"/>
                                </a:schemeClr>
                              </a:solidFill>
                              <a:latin typeface="Cambria Math" panose="02040503050406030204" pitchFamily="18" charset="0"/>
                            </a:rPr>
                          </m:ctrlPr>
                        </m:sSubPr>
                        <m:e>
                          <m:r>
                            <a:rPr lang="en-US" altLang="zh-CN" b="0" i="1" smtClean="0">
                              <a:solidFill>
                                <a:schemeClr val="bg1">
                                  <a:lumMod val="85000"/>
                                </a:schemeClr>
                              </a:solidFill>
                              <a:latin typeface="Cambria Math" panose="02040503050406030204" pitchFamily="18" charset="0"/>
                            </a:rPr>
                            <m:t>𝐶</m:t>
                          </m:r>
                        </m:e>
                        <m:sub>
                          <m:r>
                            <a:rPr lang="en-US" altLang="zh-CN" b="0" i="1" smtClean="0">
                              <a:solidFill>
                                <a:schemeClr val="bg1">
                                  <a:lumMod val="85000"/>
                                </a:schemeClr>
                              </a:solidFill>
                              <a:latin typeface="Cambria Math" panose="02040503050406030204" pitchFamily="18" charset="0"/>
                            </a:rPr>
                            <m:t>0</m:t>
                          </m:r>
                          <m:r>
                            <a:rPr lang="en-US" altLang="zh-CN" i="1">
                              <a:solidFill>
                                <a:schemeClr val="bg1">
                                  <a:lumMod val="85000"/>
                                </a:schemeClr>
                              </a:solidFill>
                              <a:latin typeface="Cambria Math" panose="02040503050406030204" pitchFamily="18" charset="0"/>
                            </a:rPr>
                            <m:t>,0</m:t>
                          </m:r>
                        </m:sub>
                      </m:sSub>
                    </m:oMath>
                  </m:oMathPara>
                </a14:m>
                <a:endParaRPr lang="en-US" dirty="0"/>
              </a:p>
            </p:txBody>
          </p:sp>
        </mc:Choice>
        <mc:Fallback xmlns="">
          <p:sp>
            <p:nvSpPr>
              <p:cNvPr id="4" name="内容占位符 3">
                <a:extLst>
                  <a:ext uri="{FF2B5EF4-FFF2-40B4-BE49-F238E27FC236}">
                    <a16:creationId xmlns:a16="http://schemas.microsoft.com/office/drawing/2014/main" id="{5189E082-AF73-5049-A2E3-FC027C90B95C}"/>
                  </a:ext>
                </a:extLst>
              </p:cNvPr>
              <p:cNvSpPr txBox="1">
                <a:spLocks noRot="1" noChangeAspect="1" noMove="1" noResize="1" noEditPoints="1" noAdjustHandles="1" noChangeArrowheads="1" noChangeShapeType="1" noTextEdit="1"/>
              </p:cNvSpPr>
              <p:nvPr/>
            </p:nvSpPr>
            <p:spPr>
              <a:xfrm>
                <a:off x="2641997" y="5445224"/>
                <a:ext cx="7143028" cy="666272"/>
              </a:xfrm>
              <a:prstGeom prst="rect">
                <a:avLst/>
              </a:prstGeom>
              <a:blipFill>
                <a:blip r:embed="rId2"/>
                <a:stretch>
                  <a:fillRect/>
                </a:stretch>
              </a:blipFill>
            </p:spPr>
            <p:txBody>
              <a:bodyPr/>
              <a:lstStyle/>
              <a:p>
                <a:r>
                  <a:rPr lang="zh-CN" altLang="en-US">
                    <a:noFill/>
                  </a:rPr>
                  <a:t> </a:t>
                </a:r>
              </a:p>
            </p:txBody>
          </p:sp>
        </mc:Fallback>
      </mc:AlternateContent>
      <p:cxnSp>
        <p:nvCxnSpPr>
          <p:cNvPr id="24" name="直线箭头连接符 23">
            <a:extLst>
              <a:ext uri="{FF2B5EF4-FFF2-40B4-BE49-F238E27FC236}">
                <a16:creationId xmlns:a16="http://schemas.microsoft.com/office/drawing/2014/main" id="{DC351D3C-71E7-4445-B5D7-AB6CD3058038}"/>
              </a:ext>
            </a:extLst>
          </p:cNvPr>
          <p:cNvCxnSpPr>
            <a:stCxn id="3" idx="6"/>
            <a:endCxn id="18" idx="2"/>
          </p:cNvCxnSpPr>
          <p:nvPr/>
        </p:nvCxnSpPr>
        <p:spPr bwMode="auto">
          <a:xfrm>
            <a:off x="3558215" y="2420856"/>
            <a:ext cx="1296272" cy="2472"/>
          </a:xfrm>
          <a:prstGeom prst="straightConnector1">
            <a:avLst/>
          </a:prstGeom>
          <a:noFill/>
          <a:ln w="19050" cap="flat" cmpd="sng" algn="ctr">
            <a:solidFill>
              <a:srgbClr val="59595A"/>
            </a:solidFill>
            <a:prstDash val="solid"/>
            <a:round/>
            <a:headEnd type="none" w="med" len="med"/>
            <a:tailEnd type="triangle"/>
          </a:ln>
          <a:effectLst/>
        </p:spPr>
      </p:cxnSp>
      <p:cxnSp>
        <p:nvCxnSpPr>
          <p:cNvPr id="32" name="直线箭头连接符 31">
            <a:extLst>
              <a:ext uri="{FF2B5EF4-FFF2-40B4-BE49-F238E27FC236}">
                <a16:creationId xmlns:a16="http://schemas.microsoft.com/office/drawing/2014/main" id="{FF70C5F0-A7ED-1B45-A089-AF78B9707BA8}"/>
              </a:ext>
            </a:extLst>
          </p:cNvPr>
          <p:cNvCxnSpPr>
            <a:cxnSpLocks/>
            <a:stCxn id="5" idx="3"/>
            <a:endCxn id="3" idx="2"/>
          </p:cNvCxnSpPr>
          <p:nvPr/>
        </p:nvCxnSpPr>
        <p:spPr bwMode="auto">
          <a:xfrm flipV="1">
            <a:off x="1797851" y="2420856"/>
            <a:ext cx="1184364" cy="5577"/>
          </a:xfrm>
          <a:prstGeom prst="straightConnector1">
            <a:avLst/>
          </a:prstGeom>
          <a:noFill/>
          <a:ln w="19050" cap="flat" cmpd="sng" algn="ctr">
            <a:solidFill>
              <a:srgbClr val="59595A"/>
            </a:solidFill>
            <a:prstDash val="solid"/>
            <a:round/>
            <a:headEnd type="none" w="med" len="med"/>
            <a:tailEnd type="triangle"/>
          </a:ln>
          <a:effectLst/>
        </p:spPr>
      </p:cxnSp>
      <p:grpSp>
        <p:nvGrpSpPr>
          <p:cNvPr id="65" name="组合 64">
            <a:extLst>
              <a:ext uri="{FF2B5EF4-FFF2-40B4-BE49-F238E27FC236}">
                <a16:creationId xmlns:a16="http://schemas.microsoft.com/office/drawing/2014/main" id="{2B15B5D2-26E8-7143-B278-27BA1566E2B4}"/>
              </a:ext>
            </a:extLst>
          </p:cNvPr>
          <p:cNvGrpSpPr/>
          <p:nvPr/>
        </p:nvGrpSpPr>
        <p:grpSpPr>
          <a:xfrm>
            <a:off x="2766191" y="2132856"/>
            <a:ext cx="1008112" cy="1980394"/>
            <a:chOff x="2281957" y="2474728"/>
            <a:chExt cx="1008112" cy="1980394"/>
          </a:xfrm>
        </p:grpSpPr>
        <p:grpSp>
          <p:nvGrpSpPr>
            <p:cNvPr id="7" name="组合 6">
              <a:extLst>
                <a:ext uri="{FF2B5EF4-FFF2-40B4-BE49-F238E27FC236}">
                  <a16:creationId xmlns:a16="http://schemas.microsoft.com/office/drawing/2014/main" id="{2B3CE553-E101-B54A-8E76-E96D5CCCC630}"/>
                </a:ext>
              </a:extLst>
            </p:cNvPr>
            <p:cNvGrpSpPr/>
            <p:nvPr/>
          </p:nvGrpSpPr>
          <p:grpSpPr>
            <a:xfrm>
              <a:off x="2497981" y="2474728"/>
              <a:ext cx="576000" cy="576000"/>
              <a:chOff x="2641997" y="2636912"/>
              <a:chExt cx="576000" cy="576000"/>
            </a:xfrm>
          </p:grpSpPr>
          <p:sp>
            <p:nvSpPr>
              <p:cNvPr id="3" name="椭圆 2">
                <a:extLst>
                  <a:ext uri="{FF2B5EF4-FFF2-40B4-BE49-F238E27FC236}">
                    <a16:creationId xmlns:a16="http://schemas.microsoft.com/office/drawing/2014/main" id="{65FBF820-266A-5046-8F34-1C10A32F4A84}"/>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6" name="矩形 5">
                <a:extLst>
                  <a:ext uri="{FF2B5EF4-FFF2-40B4-BE49-F238E27FC236}">
                    <a16:creationId xmlns:a16="http://schemas.microsoft.com/office/drawing/2014/main" id="{C68BFF56-CE65-1A49-89FE-DA4028212C5A}"/>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8" name="组合 7">
              <a:extLst>
                <a:ext uri="{FF2B5EF4-FFF2-40B4-BE49-F238E27FC236}">
                  <a16:creationId xmlns:a16="http://schemas.microsoft.com/office/drawing/2014/main" id="{A31CE806-3797-EB4C-8EE2-AC1765D91B35}"/>
                </a:ext>
              </a:extLst>
            </p:cNvPr>
            <p:cNvGrpSpPr/>
            <p:nvPr/>
          </p:nvGrpSpPr>
          <p:grpSpPr>
            <a:xfrm>
              <a:off x="2497981" y="3501072"/>
              <a:ext cx="576000" cy="576000"/>
              <a:chOff x="2669175" y="2636912"/>
              <a:chExt cx="576000" cy="576000"/>
            </a:xfrm>
          </p:grpSpPr>
          <p:sp>
            <p:nvSpPr>
              <p:cNvPr id="9" name="椭圆 8">
                <a:extLst>
                  <a:ext uri="{FF2B5EF4-FFF2-40B4-BE49-F238E27FC236}">
                    <a16:creationId xmlns:a16="http://schemas.microsoft.com/office/drawing/2014/main" id="{39DE5882-86AC-C84D-A667-E2EDA6655FEC}"/>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10" name="矩形 9">
                <a:extLst>
                  <a:ext uri="{FF2B5EF4-FFF2-40B4-BE49-F238E27FC236}">
                    <a16:creationId xmlns:a16="http://schemas.microsoft.com/office/drawing/2014/main" id="{BCF01764-6192-E145-B0F8-3D61BAD383EB}"/>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29" name="直线箭头连接符 28">
              <a:extLst>
                <a:ext uri="{FF2B5EF4-FFF2-40B4-BE49-F238E27FC236}">
                  <a16:creationId xmlns:a16="http://schemas.microsoft.com/office/drawing/2014/main" id="{7F6AFDDD-69BA-D14B-B0D4-A65171362AA8}"/>
                </a:ext>
              </a:extLst>
            </p:cNvPr>
            <p:cNvCxnSpPr>
              <a:cxnSpLocks/>
              <a:stCxn id="9" idx="0"/>
              <a:endCxn id="3" idx="4"/>
            </p:cNvCxnSpPr>
            <p:nvPr/>
          </p:nvCxnSpPr>
          <p:spPr bwMode="auto">
            <a:xfrm flipV="1">
              <a:off x="2785981"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37" name="肘形连接符 36">
              <a:extLst>
                <a:ext uri="{FF2B5EF4-FFF2-40B4-BE49-F238E27FC236}">
                  <a16:creationId xmlns:a16="http://schemas.microsoft.com/office/drawing/2014/main" id="{A385DDA6-4D09-6142-A4C7-B486FD9A2FF4}"/>
                </a:ext>
              </a:extLst>
            </p:cNvPr>
            <p:cNvCxnSpPr>
              <a:cxnSpLocks/>
              <a:endCxn id="9" idx="2"/>
            </p:cNvCxnSpPr>
            <p:nvPr/>
          </p:nvCxnSpPr>
          <p:spPr bwMode="auto">
            <a:xfrm rot="5400000" flipH="1" flipV="1">
              <a:off x="2056944" y="4014085"/>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44" name="肘形连接符 43">
              <a:extLst>
                <a:ext uri="{FF2B5EF4-FFF2-40B4-BE49-F238E27FC236}">
                  <a16:creationId xmlns:a16="http://schemas.microsoft.com/office/drawing/2014/main" id="{482CAC8B-A5F2-2F41-837B-FA7CBF01CFAF}"/>
                </a:ext>
              </a:extLst>
            </p:cNvPr>
            <p:cNvCxnSpPr>
              <a:cxnSpLocks/>
            </p:cNvCxnSpPr>
            <p:nvPr/>
          </p:nvCxnSpPr>
          <p:spPr bwMode="auto">
            <a:xfrm rot="16200000" flipV="1">
              <a:off x="2849032" y="4014053"/>
              <a:ext cx="666050" cy="216024"/>
            </a:xfrm>
            <a:prstGeom prst="bentConnector2">
              <a:avLst/>
            </a:prstGeom>
            <a:noFill/>
            <a:ln w="19050" cap="flat" cmpd="sng" algn="ctr">
              <a:solidFill>
                <a:srgbClr val="59595A"/>
              </a:solidFill>
              <a:prstDash val="solid"/>
              <a:round/>
              <a:headEnd type="none" w="med" len="med"/>
              <a:tailEnd type="triangle"/>
            </a:ln>
            <a:effectLst/>
          </p:spPr>
        </p:cxnSp>
      </p:grpSp>
      <p:grpSp>
        <p:nvGrpSpPr>
          <p:cNvPr id="66" name="组合 65">
            <a:extLst>
              <a:ext uri="{FF2B5EF4-FFF2-40B4-BE49-F238E27FC236}">
                <a16:creationId xmlns:a16="http://schemas.microsoft.com/office/drawing/2014/main" id="{6C903829-541F-A144-A204-770380A9AC2E}"/>
              </a:ext>
            </a:extLst>
          </p:cNvPr>
          <p:cNvGrpSpPr/>
          <p:nvPr/>
        </p:nvGrpSpPr>
        <p:grpSpPr>
          <a:xfrm>
            <a:off x="4638399" y="2135328"/>
            <a:ext cx="1008112" cy="1975451"/>
            <a:chOff x="4010149" y="2474728"/>
            <a:chExt cx="1008112" cy="1975451"/>
          </a:xfrm>
        </p:grpSpPr>
        <p:grpSp>
          <p:nvGrpSpPr>
            <p:cNvPr id="17" name="组合 16">
              <a:extLst>
                <a:ext uri="{FF2B5EF4-FFF2-40B4-BE49-F238E27FC236}">
                  <a16:creationId xmlns:a16="http://schemas.microsoft.com/office/drawing/2014/main" id="{6B73AC4C-BA0E-E745-8CD4-E5C34DC05751}"/>
                </a:ext>
              </a:extLst>
            </p:cNvPr>
            <p:cNvGrpSpPr/>
            <p:nvPr/>
          </p:nvGrpSpPr>
          <p:grpSpPr>
            <a:xfrm>
              <a:off x="4226237" y="2474728"/>
              <a:ext cx="576000" cy="576000"/>
              <a:chOff x="2641997" y="2636912"/>
              <a:chExt cx="576000" cy="576000"/>
            </a:xfrm>
          </p:grpSpPr>
          <p:sp>
            <p:nvSpPr>
              <p:cNvPr id="18" name="椭圆 17">
                <a:extLst>
                  <a:ext uri="{FF2B5EF4-FFF2-40B4-BE49-F238E27FC236}">
                    <a16:creationId xmlns:a16="http://schemas.microsoft.com/office/drawing/2014/main" id="{919D9E14-E6EB-8A4E-ACE1-6E8D157C1E94}"/>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19" name="矩形 18">
                <a:extLst>
                  <a:ext uri="{FF2B5EF4-FFF2-40B4-BE49-F238E27FC236}">
                    <a16:creationId xmlns:a16="http://schemas.microsoft.com/office/drawing/2014/main" id="{E08F5A14-913F-874F-B039-AF9202953680}"/>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20" name="组合 19">
              <a:extLst>
                <a:ext uri="{FF2B5EF4-FFF2-40B4-BE49-F238E27FC236}">
                  <a16:creationId xmlns:a16="http://schemas.microsoft.com/office/drawing/2014/main" id="{6F074E08-C9BD-F644-9F8E-8D98037A02CE}"/>
                </a:ext>
              </a:extLst>
            </p:cNvPr>
            <p:cNvGrpSpPr/>
            <p:nvPr/>
          </p:nvGrpSpPr>
          <p:grpSpPr>
            <a:xfrm>
              <a:off x="4226237" y="3501072"/>
              <a:ext cx="576000" cy="576000"/>
              <a:chOff x="2669175" y="2636912"/>
              <a:chExt cx="576000" cy="576000"/>
            </a:xfrm>
          </p:grpSpPr>
          <p:sp>
            <p:nvSpPr>
              <p:cNvPr id="21" name="椭圆 20">
                <a:extLst>
                  <a:ext uri="{FF2B5EF4-FFF2-40B4-BE49-F238E27FC236}">
                    <a16:creationId xmlns:a16="http://schemas.microsoft.com/office/drawing/2014/main" id="{49AD3F56-907F-D648-BA05-3FF67D2072E8}"/>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22" name="矩形 21">
                <a:extLst>
                  <a:ext uri="{FF2B5EF4-FFF2-40B4-BE49-F238E27FC236}">
                    <a16:creationId xmlns:a16="http://schemas.microsoft.com/office/drawing/2014/main" id="{6F59672B-D9D1-FD46-8F3A-98772F478FC5}"/>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26" name="直线箭头连接符 25">
              <a:extLst>
                <a:ext uri="{FF2B5EF4-FFF2-40B4-BE49-F238E27FC236}">
                  <a16:creationId xmlns:a16="http://schemas.microsoft.com/office/drawing/2014/main" id="{EA20BB1B-5B08-B842-972C-5DF6AC38FE95}"/>
                </a:ext>
              </a:extLst>
            </p:cNvPr>
            <p:cNvCxnSpPr>
              <a:cxnSpLocks/>
              <a:stCxn id="21" idx="0"/>
              <a:endCxn id="18" idx="4"/>
            </p:cNvCxnSpPr>
            <p:nvPr/>
          </p:nvCxnSpPr>
          <p:spPr bwMode="auto">
            <a:xfrm flipV="1">
              <a:off x="4514237"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45" name="肘形连接符 44">
              <a:extLst>
                <a:ext uri="{FF2B5EF4-FFF2-40B4-BE49-F238E27FC236}">
                  <a16:creationId xmlns:a16="http://schemas.microsoft.com/office/drawing/2014/main" id="{93E0EAB2-5077-344E-BB5D-ACDCD9139F71}"/>
                </a:ext>
              </a:extLst>
            </p:cNvPr>
            <p:cNvCxnSpPr>
              <a:cxnSpLocks/>
            </p:cNvCxnSpPr>
            <p:nvPr/>
          </p:nvCxnSpPr>
          <p:spPr bwMode="auto">
            <a:xfrm rot="5400000" flipH="1" flipV="1">
              <a:off x="3785136" y="4009142"/>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46" name="肘形连接符 45">
              <a:extLst>
                <a:ext uri="{FF2B5EF4-FFF2-40B4-BE49-F238E27FC236}">
                  <a16:creationId xmlns:a16="http://schemas.microsoft.com/office/drawing/2014/main" id="{A1E44475-E2B7-6445-8D55-193FDDC66CEC}"/>
                </a:ext>
              </a:extLst>
            </p:cNvPr>
            <p:cNvCxnSpPr>
              <a:cxnSpLocks/>
            </p:cNvCxnSpPr>
            <p:nvPr/>
          </p:nvCxnSpPr>
          <p:spPr bwMode="auto">
            <a:xfrm rot="16200000" flipV="1">
              <a:off x="4577224" y="4009110"/>
              <a:ext cx="666050" cy="216024"/>
            </a:xfrm>
            <a:prstGeom prst="bentConnector2">
              <a:avLst/>
            </a:prstGeom>
            <a:noFill/>
            <a:ln w="19050" cap="flat" cmpd="sng" algn="ctr">
              <a:solidFill>
                <a:srgbClr val="59595A"/>
              </a:solidFill>
              <a:prstDash val="solid"/>
              <a:round/>
              <a:headEnd type="none" w="med" len="med"/>
              <a:tailEnd type="triangle"/>
            </a:ln>
            <a:effectLst/>
          </p:spPr>
        </p:cxnSp>
      </p:grpSp>
      <p:grpSp>
        <p:nvGrpSpPr>
          <p:cNvPr id="67" name="组合 66">
            <a:extLst>
              <a:ext uri="{FF2B5EF4-FFF2-40B4-BE49-F238E27FC236}">
                <a16:creationId xmlns:a16="http://schemas.microsoft.com/office/drawing/2014/main" id="{54D6BF05-0CC7-A84E-AA71-0F7FC662F60D}"/>
              </a:ext>
            </a:extLst>
          </p:cNvPr>
          <p:cNvGrpSpPr/>
          <p:nvPr/>
        </p:nvGrpSpPr>
        <p:grpSpPr>
          <a:xfrm>
            <a:off x="6510607" y="2135328"/>
            <a:ext cx="1008112" cy="1975451"/>
            <a:chOff x="5453525" y="2474728"/>
            <a:chExt cx="1008112" cy="1975451"/>
          </a:xfrm>
        </p:grpSpPr>
        <p:grpSp>
          <p:nvGrpSpPr>
            <p:cNvPr id="47" name="组合 46">
              <a:extLst>
                <a:ext uri="{FF2B5EF4-FFF2-40B4-BE49-F238E27FC236}">
                  <a16:creationId xmlns:a16="http://schemas.microsoft.com/office/drawing/2014/main" id="{34A50F13-24C5-B949-8461-A490EDF4B36E}"/>
                </a:ext>
              </a:extLst>
            </p:cNvPr>
            <p:cNvGrpSpPr/>
            <p:nvPr/>
          </p:nvGrpSpPr>
          <p:grpSpPr>
            <a:xfrm>
              <a:off x="5669613" y="2474728"/>
              <a:ext cx="576000" cy="576000"/>
              <a:chOff x="2641997" y="2636912"/>
              <a:chExt cx="576000" cy="576000"/>
            </a:xfrm>
          </p:grpSpPr>
          <p:sp>
            <p:nvSpPr>
              <p:cNvPr id="48" name="椭圆 47">
                <a:extLst>
                  <a:ext uri="{FF2B5EF4-FFF2-40B4-BE49-F238E27FC236}">
                    <a16:creationId xmlns:a16="http://schemas.microsoft.com/office/drawing/2014/main" id="{097AD935-DD89-384D-8D3E-52CE89371DF9}"/>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49" name="矩形 48">
                <a:extLst>
                  <a:ext uri="{FF2B5EF4-FFF2-40B4-BE49-F238E27FC236}">
                    <a16:creationId xmlns:a16="http://schemas.microsoft.com/office/drawing/2014/main" id="{0DD7CD1D-572C-4C4F-89A1-AE01F9798BB9}"/>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50" name="组合 49">
              <a:extLst>
                <a:ext uri="{FF2B5EF4-FFF2-40B4-BE49-F238E27FC236}">
                  <a16:creationId xmlns:a16="http://schemas.microsoft.com/office/drawing/2014/main" id="{F20E8C6F-144B-674A-AE0F-6579B3EB0CEF}"/>
                </a:ext>
              </a:extLst>
            </p:cNvPr>
            <p:cNvGrpSpPr/>
            <p:nvPr/>
          </p:nvGrpSpPr>
          <p:grpSpPr>
            <a:xfrm>
              <a:off x="5669613" y="3501072"/>
              <a:ext cx="576000" cy="576000"/>
              <a:chOff x="2669175" y="2636912"/>
              <a:chExt cx="576000" cy="576000"/>
            </a:xfrm>
          </p:grpSpPr>
          <p:sp>
            <p:nvSpPr>
              <p:cNvPr id="51" name="椭圆 50">
                <a:extLst>
                  <a:ext uri="{FF2B5EF4-FFF2-40B4-BE49-F238E27FC236}">
                    <a16:creationId xmlns:a16="http://schemas.microsoft.com/office/drawing/2014/main" id="{E4356769-DAC1-E048-9820-8D079B2C08AA}"/>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52" name="矩形 51">
                <a:extLst>
                  <a:ext uri="{FF2B5EF4-FFF2-40B4-BE49-F238E27FC236}">
                    <a16:creationId xmlns:a16="http://schemas.microsoft.com/office/drawing/2014/main" id="{1A11F751-828E-0B41-9C0F-7B8C2D98CE8D}"/>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53" name="直线箭头连接符 52">
              <a:extLst>
                <a:ext uri="{FF2B5EF4-FFF2-40B4-BE49-F238E27FC236}">
                  <a16:creationId xmlns:a16="http://schemas.microsoft.com/office/drawing/2014/main" id="{FEBF5ACB-60A2-C449-9FCD-AC527A34220A}"/>
                </a:ext>
              </a:extLst>
            </p:cNvPr>
            <p:cNvCxnSpPr>
              <a:cxnSpLocks/>
              <a:stCxn id="51" idx="0"/>
              <a:endCxn id="48" idx="4"/>
            </p:cNvCxnSpPr>
            <p:nvPr/>
          </p:nvCxnSpPr>
          <p:spPr bwMode="auto">
            <a:xfrm flipV="1">
              <a:off x="5957613"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54" name="肘形连接符 53">
              <a:extLst>
                <a:ext uri="{FF2B5EF4-FFF2-40B4-BE49-F238E27FC236}">
                  <a16:creationId xmlns:a16="http://schemas.microsoft.com/office/drawing/2014/main" id="{E638FE2F-76CE-9B49-9ADE-1D2C7EF4B06D}"/>
                </a:ext>
              </a:extLst>
            </p:cNvPr>
            <p:cNvCxnSpPr>
              <a:cxnSpLocks/>
            </p:cNvCxnSpPr>
            <p:nvPr/>
          </p:nvCxnSpPr>
          <p:spPr bwMode="auto">
            <a:xfrm rot="5400000" flipH="1" flipV="1">
              <a:off x="5228512" y="4009142"/>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55" name="肘形连接符 54">
              <a:extLst>
                <a:ext uri="{FF2B5EF4-FFF2-40B4-BE49-F238E27FC236}">
                  <a16:creationId xmlns:a16="http://schemas.microsoft.com/office/drawing/2014/main" id="{04FB843B-7B90-C642-99BB-E8CBE1C98F9E}"/>
                </a:ext>
              </a:extLst>
            </p:cNvPr>
            <p:cNvCxnSpPr>
              <a:cxnSpLocks/>
            </p:cNvCxnSpPr>
            <p:nvPr/>
          </p:nvCxnSpPr>
          <p:spPr bwMode="auto">
            <a:xfrm rot="16200000" flipV="1">
              <a:off x="6020600" y="4009110"/>
              <a:ext cx="666050" cy="216024"/>
            </a:xfrm>
            <a:prstGeom prst="bentConnector2">
              <a:avLst/>
            </a:prstGeom>
            <a:noFill/>
            <a:ln w="19050" cap="flat" cmpd="sng" algn="ctr">
              <a:solidFill>
                <a:srgbClr val="59595A"/>
              </a:solidFill>
              <a:prstDash val="solid"/>
              <a:round/>
              <a:headEnd type="none" w="med" len="med"/>
              <a:tailEnd type="triangle"/>
            </a:ln>
            <a:effectLst/>
          </p:spPr>
        </p:cxnSp>
      </p:grpSp>
      <p:grpSp>
        <p:nvGrpSpPr>
          <p:cNvPr id="68" name="组合 67">
            <a:extLst>
              <a:ext uri="{FF2B5EF4-FFF2-40B4-BE49-F238E27FC236}">
                <a16:creationId xmlns:a16="http://schemas.microsoft.com/office/drawing/2014/main" id="{60FDCDD9-EC2F-F84D-9AD0-46AE688800AC}"/>
              </a:ext>
            </a:extLst>
          </p:cNvPr>
          <p:cNvGrpSpPr/>
          <p:nvPr/>
        </p:nvGrpSpPr>
        <p:grpSpPr>
          <a:xfrm>
            <a:off x="8382815" y="2135328"/>
            <a:ext cx="1008112" cy="1975451"/>
            <a:chOff x="6784234" y="2474728"/>
            <a:chExt cx="1008112" cy="1975451"/>
          </a:xfrm>
        </p:grpSpPr>
        <p:grpSp>
          <p:nvGrpSpPr>
            <p:cNvPr id="56" name="组合 55">
              <a:extLst>
                <a:ext uri="{FF2B5EF4-FFF2-40B4-BE49-F238E27FC236}">
                  <a16:creationId xmlns:a16="http://schemas.microsoft.com/office/drawing/2014/main" id="{BC32D5B6-E796-0E45-B57F-A4CB26C5867A}"/>
                </a:ext>
              </a:extLst>
            </p:cNvPr>
            <p:cNvGrpSpPr/>
            <p:nvPr/>
          </p:nvGrpSpPr>
          <p:grpSpPr>
            <a:xfrm>
              <a:off x="7000322" y="2474728"/>
              <a:ext cx="576000" cy="576000"/>
              <a:chOff x="2641997" y="2636912"/>
              <a:chExt cx="576000" cy="576000"/>
            </a:xfrm>
          </p:grpSpPr>
          <p:sp>
            <p:nvSpPr>
              <p:cNvPr id="57" name="椭圆 56">
                <a:extLst>
                  <a:ext uri="{FF2B5EF4-FFF2-40B4-BE49-F238E27FC236}">
                    <a16:creationId xmlns:a16="http://schemas.microsoft.com/office/drawing/2014/main" id="{EF4C8079-59D6-3B4F-8AF4-D70D0DB6A7D0}"/>
                  </a:ext>
                </a:extLst>
              </p:cNvPr>
              <p:cNvSpPr/>
              <p:nvPr/>
            </p:nvSpPr>
            <p:spPr bwMode="auto">
              <a:xfrm>
                <a:off x="2641997"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58" name="矩形 57">
                <a:extLst>
                  <a:ext uri="{FF2B5EF4-FFF2-40B4-BE49-F238E27FC236}">
                    <a16:creationId xmlns:a16="http://schemas.microsoft.com/office/drawing/2014/main" id="{5D9B19DC-26EF-FC49-8C2A-33C601F16C47}"/>
                  </a:ext>
                </a:extLst>
              </p:cNvPr>
              <p:cNvSpPr/>
              <p:nvPr/>
            </p:nvSpPr>
            <p:spPr>
              <a:xfrm>
                <a:off x="2786013" y="2740278"/>
                <a:ext cx="319318" cy="369332"/>
              </a:xfrm>
              <a:prstGeom prst="rect">
                <a:avLst/>
              </a:prstGeom>
            </p:spPr>
            <p:txBody>
              <a:bodyPr wrap="none">
                <a:spAutoFit/>
              </a:bodyPr>
              <a:lstStyle/>
              <a:p>
                <a:r>
                  <a:rPr lang="en-US" altLang="zh-CN" b="1" dirty="0">
                    <a:solidFill>
                      <a:schemeClr val="bg1"/>
                    </a:solidFill>
                    <a:latin typeface="Arial" charset="0"/>
                    <a:ea typeface="SimSun" pitchFamily="2" charset="-122"/>
                  </a:rPr>
                  <a:t>+</a:t>
                </a:r>
                <a:endParaRPr lang="zh-CN" altLang="en-US" dirty="0">
                  <a:solidFill>
                    <a:schemeClr val="bg1"/>
                  </a:solidFill>
                </a:endParaRPr>
              </a:p>
            </p:txBody>
          </p:sp>
        </p:grpSp>
        <p:grpSp>
          <p:nvGrpSpPr>
            <p:cNvPr id="59" name="组合 58">
              <a:extLst>
                <a:ext uri="{FF2B5EF4-FFF2-40B4-BE49-F238E27FC236}">
                  <a16:creationId xmlns:a16="http://schemas.microsoft.com/office/drawing/2014/main" id="{7752FB63-A999-D14B-8B74-69C0977AAEA8}"/>
                </a:ext>
              </a:extLst>
            </p:cNvPr>
            <p:cNvGrpSpPr/>
            <p:nvPr/>
          </p:nvGrpSpPr>
          <p:grpSpPr>
            <a:xfrm>
              <a:off x="7000322" y="3501072"/>
              <a:ext cx="576000" cy="576000"/>
              <a:chOff x="2669175" y="2636912"/>
              <a:chExt cx="576000" cy="576000"/>
            </a:xfrm>
          </p:grpSpPr>
          <p:sp>
            <p:nvSpPr>
              <p:cNvPr id="60" name="椭圆 59">
                <a:extLst>
                  <a:ext uri="{FF2B5EF4-FFF2-40B4-BE49-F238E27FC236}">
                    <a16:creationId xmlns:a16="http://schemas.microsoft.com/office/drawing/2014/main" id="{91DF2CA3-286A-8743-B213-1BFA3E88F055}"/>
                  </a:ext>
                </a:extLst>
              </p:cNvPr>
              <p:cNvSpPr/>
              <p:nvPr/>
            </p:nvSpPr>
            <p:spPr bwMode="auto">
              <a:xfrm>
                <a:off x="2669175" y="2636912"/>
                <a:ext cx="576000" cy="576000"/>
              </a:xfrm>
              <a:prstGeom prst="ellipse">
                <a:avLst/>
              </a:prstGeom>
              <a:solidFill>
                <a:srgbClr val="5DB5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2600" b="1" i="0" u="none" strike="noStrike" cap="none" normalizeH="0" baseline="0" dirty="0">
                  <a:ln>
                    <a:noFill/>
                  </a:ln>
                  <a:solidFill>
                    <a:schemeClr val="tx1"/>
                  </a:solidFill>
                  <a:effectLst/>
                  <a:latin typeface="Arial" charset="0"/>
                  <a:ea typeface="SimSun" pitchFamily="2" charset="-122"/>
                </a:endParaRPr>
              </a:p>
            </p:txBody>
          </p:sp>
          <p:sp>
            <p:nvSpPr>
              <p:cNvPr id="61" name="矩形 60">
                <a:extLst>
                  <a:ext uri="{FF2B5EF4-FFF2-40B4-BE49-F238E27FC236}">
                    <a16:creationId xmlns:a16="http://schemas.microsoft.com/office/drawing/2014/main" id="{9D33AFC4-71D4-1441-B8FA-D25321DF97C4}"/>
                  </a:ext>
                </a:extLst>
              </p:cNvPr>
              <p:cNvSpPr/>
              <p:nvPr/>
            </p:nvSpPr>
            <p:spPr>
              <a:xfrm>
                <a:off x="2786013" y="2740278"/>
                <a:ext cx="338554" cy="369332"/>
              </a:xfrm>
              <a:prstGeom prst="rect">
                <a:avLst/>
              </a:prstGeom>
            </p:spPr>
            <p:txBody>
              <a:bodyPr wrap="none">
                <a:spAutoFit/>
              </a:bodyPr>
              <a:lstStyle/>
              <a:p>
                <a:r>
                  <a:rPr lang="en-US" altLang="zh-CN" b="1" dirty="0">
                    <a:solidFill>
                      <a:schemeClr val="bg1"/>
                    </a:solidFill>
                    <a:latin typeface="Arial" charset="0"/>
                    <a:ea typeface="SimSun" pitchFamily="2" charset="-122"/>
                  </a:rPr>
                  <a:t>X</a:t>
                </a:r>
                <a:endParaRPr lang="zh-CN" altLang="en-US" dirty="0">
                  <a:solidFill>
                    <a:schemeClr val="bg1"/>
                  </a:solidFill>
                </a:endParaRPr>
              </a:p>
            </p:txBody>
          </p:sp>
        </p:grpSp>
        <p:cxnSp>
          <p:nvCxnSpPr>
            <p:cNvPr id="62" name="直线箭头连接符 61">
              <a:extLst>
                <a:ext uri="{FF2B5EF4-FFF2-40B4-BE49-F238E27FC236}">
                  <a16:creationId xmlns:a16="http://schemas.microsoft.com/office/drawing/2014/main" id="{9DC2CFDB-4E73-C54A-827E-BB0B9AD3F071}"/>
                </a:ext>
              </a:extLst>
            </p:cNvPr>
            <p:cNvCxnSpPr>
              <a:cxnSpLocks/>
              <a:stCxn id="60" idx="0"/>
              <a:endCxn id="57" idx="4"/>
            </p:cNvCxnSpPr>
            <p:nvPr/>
          </p:nvCxnSpPr>
          <p:spPr bwMode="auto">
            <a:xfrm flipV="1">
              <a:off x="7288322" y="3050728"/>
              <a:ext cx="0" cy="450344"/>
            </a:xfrm>
            <a:prstGeom prst="straightConnector1">
              <a:avLst/>
            </a:prstGeom>
            <a:noFill/>
            <a:ln w="19050" cap="flat" cmpd="sng" algn="ctr">
              <a:solidFill>
                <a:srgbClr val="59595A"/>
              </a:solidFill>
              <a:prstDash val="solid"/>
              <a:round/>
              <a:headEnd type="none" w="med" len="med"/>
              <a:tailEnd type="triangle"/>
            </a:ln>
            <a:effectLst/>
          </p:spPr>
        </p:cxnSp>
        <p:cxnSp>
          <p:nvCxnSpPr>
            <p:cNvPr id="63" name="肘形连接符 62">
              <a:extLst>
                <a:ext uri="{FF2B5EF4-FFF2-40B4-BE49-F238E27FC236}">
                  <a16:creationId xmlns:a16="http://schemas.microsoft.com/office/drawing/2014/main" id="{8E436425-FC91-6A41-90A1-26E8A3634EA5}"/>
                </a:ext>
              </a:extLst>
            </p:cNvPr>
            <p:cNvCxnSpPr>
              <a:cxnSpLocks/>
            </p:cNvCxnSpPr>
            <p:nvPr/>
          </p:nvCxnSpPr>
          <p:spPr bwMode="auto">
            <a:xfrm rot="5400000" flipH="1" flipV="1">
              <a:off x="6559221" y="4009142"/>
              <a:ext cx="666050" cy="216024"/>
            </a:xfrm>
            <a:prstGeom prst="bentConnector2">
              <a:avLst/>
            </a:prstGeom>
            <a:noFill/>
            <a:ln w="19050" cap="flat" cmpd="sng" algn="ctr">
              <a:solidFill>
                <a:srgbClr val="59595A"/>
              </a:solidFill>
              <a:prstDash val="solid"/>
              <a:round/>
              <a:headEnd type="none" w="med" len="med"/>
              <a:tailEnd type="triangle"/>
            </a:ln>
            <a:effectLst/>
          </p:spPr>
        </p:cxnSp>
        <p:cxnSp>
          <p:nvCxnSpPr>
            <p:cNvPr id="64" name="肘形连接符 63">
              <a:extLst>
                <a:ext uri="{FF2B5EF4-FFF2-40B4-BE49-F238E27FC236}">
                  <a16:creationId xmlns:a16="http://schemas.microsoft.com/office/drawing/2014/main" id="{3C978E70-F7E6-C548-9D61-8621AEE7D9FF}"/>
                </a:ext>
              </a:extLst>
            </p:cNvPr>
            <p:cNvCxnSpPr>
              <a:cxnSpLocks/>
            </p:cNvCxnSpPr>
            <p:nvPr/>
          </p:nvCxnSpPr>
          <p:spPr bwMode="auto">
            <a:xfrm rot="16200000" flipV="1">
              <a:off x="7351309" y="4009110"/>
              <a:ext cx="666050" cy="216024"/>
            </a:xfrm>
            <a:prstGeom prst="bentConnector2">
              <a:avLst/>
            </a:prstGeom>
            <a:noFill/>
            <a:ln w="19050" cap="flat" cmpd="sng" algn="ctr">
              <a:solidFill>
                <a:srgbClr val="59595A"/>
              </a:solidFill>
              <a:prstDash val="solid"/>
              <a:round/>
              <a:headEnd type="none" w="med" len="med"/>
              <a:tailEnd type="triangle"/>
            </a:ln>
            <a:effectLst/>
          </p:spPr>
        </p:cxnSp>
      </p:grpSp>
      <p:cxnSp>
        <p:nvCxnSpPr>
          <p:cNvPr id="69" name="直线箭头连接符 68">
            <a:extLst>
              <a:ext uri="{FF2B5EF4-FFF2-40B4-BE49-F238E27FC236}">
                <a16:creationId xmlns:a16="http://schemas.microsoft.com/office/drawing/2014/main" id="{92AB56C2-250B-C249-961E-BEF7CAADC8C8}"/>
              </a:ext>
            </a:extLst>
          </p:cNvPr>
          <p:cNvCxnSpPr>
            <a:cxnSpLocks/>
            <a:stCxn id="18" idx="6"/>
            <a:endCxn id="48" idx="2"/>
          </p:cNvCxnSpPr>
          <p:nvPr/>
        </p:nvCxnSpPr>
        <p:spPr bwMode="auto">
          <a:xfrm>
            <a:off x="5430487" y="2423328"/>
            <a:ext cx="1296208" cy="0"/>
          </a:xfrm>
          <a:prstGeom prst="straightConnector1">
            <a:avLst/>
          </a:prstGeom>
          <a:noFill/>
          <a:ln w="19050" cap="flat" cmpd="sng" algn="ctr">
            <a:solidFill>
              <a:srgbClr val="59595A"/>
            </a:solidFill>
            <a:prstDash val="solid"/>
            <a:round/>
            <a:headEnd type="none" w="med" len="med"/>
            <a:tailEnd type="triangle"/>
          </a:ln>
          <a:effectLst/>
        </p:spPr>
      </p:cxnSp>
      <p:cxnSp>
        <p:nvCxnSpPr>
          <p:cNvPr id="72" name="直线箭头连接符 71">
            <a:extLst>
              <a:ext uri="{FF2B5EF4-FFF2-40B4-BE49-F238E27FC236}">
                <a16:creationId xmlns:a16="http://schemas.microsoft.com/office/drawing/2014/main" id="{3E9547B8-C9D6-434E-9AC5-63024E83BD49}"/>
              </a:ext>
            </a:extLst>
          </p:cNvPr>
          <p:cNvCxnSpPr>
            <a:cxnSpLocks/>
            <a:stCxn id="48" idx="6"/>
            <a:endCxn id="57" idx="2"/>
          </p:cNvCxnSpPr>
          <p:nvPr/>
        </p:nvCxnSpPr>
        <p:spPr bwMode="auto">
          <a:xfrm>
            <a:off x="7302695" y="2423328"/>
            <a:ext cx="1296208" cy="0"/>
          </a:xfrm>
          <a:prstGeom prst="straightConnector1">
            <a:avLst/>
          </a:prstGeom>
          <a:noFill/>
          <a:ln w="19050" cap="flat" cmpd="sng" algn="ctr">
            <a:solidFill>
              <a:srgbClr val="59595A"/>
            </a:solidFill>
            <a:prstDash val="solid"/>
            <a:round/>
            <a:headEnd type="none" w="med" len="med"/>
            <a:tailEnd type="triangle"/>
          </a:ln>
          <a:effectLst/>
        </p:spPr>
      </p:cxnSp>
      <p:cxnSp>
        <p:nvCxnSpPr>
          <p:cNvPr id="75" name="直线箭头连接符 74">
            <a:extLst>
              <a:ext uri="{FF2B5EF4-FFF2-40B4-BE49-F238E27FC236}">
                <a16:creationId xmlns:a16="http://schemas.microsoft.com/office/drawing/2014/main" id="{365F8E89-77AB-6343-8FE8-1399AC25C78C}"/>
              </a:ext>
            </a:extLst>
          </p:cNvPr>
          <p:cNvCxnSpPr>
            <a:cxnSpLocks/>
            <a:stCxn id="57" idx="6"/>
            <a:endCxn id="76" idx="1"/>
          </p:cNvCxnSpPr>
          <p:nvPr/>
        </p:nvCxnSpPr>
        <p:spPr bwMode="auto">
          <a:xfrm>
            <a:off x="9174903" y="2423328"/>
            <a:ext cx="1111057" cy="12189"/>
          </a:xfrm>
          <a:prstGeom prst="straightConnector1">
            <a:avLst/>
          </a:prstGeom>
          <a:noFill/>
          <a:ln w="19050" cap="flat" cmpd="sng" algn="ctr">
            <a:solidFill>
              <a:srgbClr val="59595A"/>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223DBBD7-0BCC-6249-A81E-FAEE0134C3EC}"/>
                  </a:ext>
                </a:extLst>
              </p:cNvPr>
              <p:cNvSpPr/>
              <p:nvPr/>
            </p:nvSpPr>
            <p:spPr>
              <a:xfrm>
                <a:off x="1797851" y="1957234"/>
                <a:ext cx="556114"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lumMod val="85000"/>
                                </a:schemeClr>
                              </a:solidFill>
                              <a:latin typeface="Cambria Math" panose="02040503050406030204" pitchFamily="18" charset="0"/>
                            </a:rPr>
                          </m:ctrlPr>
                        </m:sSubPr>
                        <m:e>
                          <m:r>
                            <a:rPr lang="en-US" altLang="zh-CN" i="1">
                              <a:solidFill>
                                <a:schemeClr val="bg1">
                                  <a:lumMod val="85000"/>
                                </a:schemeClr>
                              </a:solidFill>
                              <a:latin typeface="Cambria Math" panose="02040503050406030204" pitchFamily="18" charset="0"/>
                            </a:rPr>
                            <m:t>𝐶</m:t>
                          </m:r>
                        </m:e>
                        <m:sub>
                          <m:r>
                            <a:rPr lang="en-US" altLang="zh-CN" b="0" i="1" smtClean="0">
                              <a:solidFill>
                                <a:schemeClr val="bg1">
                                  <a:lumMod val="85000"/>
                                </a:schemeClr>
                              </a:solidFill>
                              <a:latin typeface="Cambria Math" panose="02040503050406030204" pitchFamily="18" charset="0"/>
                            </a:rPr>
                            <m:t>𝑖</m:t>
                          </m:r>
                          <m:r>
                            <a:rPr lang="en-US" altLang="zh-CN" i="1">
                              <a:solidFill>
                                <a:schemeClr val="bg1">
                                  <a:lumMod val="85000"/>
                                </a:schemeClr>
                              </a:solidFill>
                              <a:latin typeface="Cambria Math" panose="02040503050406030204" pitchFamily="18" charset="0"/>
                            </a:rPr>
                            <m:t>,</m:t>
                          </m:r>
                          <m:r>
                            <a:rPr lang="en-US" altLang="zh-CN" b="0" i="1" smtClean="0">
                              <a:solidFill>
                                <a:schemeClr val="bg1">
                                  <a:lumMod val="85000"/>
                                </a:schemeClr>
                              </a:solidFill>
                              <a:latin typeface="Cambria Math" panose="02040503050406030204" pitchFamily="18" charset="0"/>
                            </a:rPr>
                            <m:t>𝑗</m:t>
                          </m:r>
                        </m:sub>
                      </m:sSub>
                    </m:oMath>
                  </m:oMathPara>
                </a14:m>
                <a:endParaRPr lang="zh-CN" altLang="en-US" dirty="0"/>
              </a:p>
            </p:txBody>
          </p:sp>
        </mc:Choice>
        <mc:Fallback xmlns="">
          <p:sp>
            <p:nvSpPr>
              <p:cNvPr id="79" name="矩形 78">
                <a:extLst>
                  <a:ext uri="{FF2B5EF4-FFF2-40B4-BE49-F238E27FC236}">
                    <a16:creationId xmlns:a16="http://schemas.microsoft.com/office/drawing/2014/main" id="{223DBBD7-0BCC-6249-A81E-FAEE0134C3EC}"/>
                  </a:ext>
                </a:extLst>
              </p:cNvPr>
              <p:cNvSpPr>
                <a:spLocks noRot="1" noChangeAspect="1" noMove="1" noResize="1" noEditPoints="1" noAdjustHandles="1" noChangeArrowheads="1" noChangeShapeType="1" noTextEdit="1"/>
              </p:cNvSpPr>
              <p:nvPr/>
            </p:nvSpPr>
            <p:spPr>
              <a:xfrm>
                <a:off x="1797851" y="1957234"/>
                <a:ext cx="556114" cy="391646"/>
              </a:xfrm>
              <a:prstGeom prst="rect">
                <a:avLst/>
              </a:prstGeom>
              <a:blipFill>
                <a:blip r:embed="rId3"/>
                <a:stretch>
                  <a:fillRect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41CD5361-9541-8E4D-85BE-F79D9A01BAA2}"/>
                  </a:ext>
                </a:extLst>
              </p:cNvPr>
              <p:cNvSpPr/>
              <p:nvPr/>
            </p:nvSpPr>
            <p:spPr>
              <a:xfrm>
                <a:off x="2454278" y="4077365"/>
                <a:ext cx="59112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0" name="矩形 79">
                <a:extLst>
                  <a:ext uri="{FF2B5EF4-FFF2-40B4-BE49-F238E27FC236}">
                    <a16:creationId xmlns:a16="http://schemas.microsoft.com/office/drawing/2014/main" id="{41CD5361-9541-8E4D-85BE-F79D9A01BAA2}"/>
                  </a:ext>
                </a:extLst>
              </p:cNvPr>
              <p:cNvSpPr>
                <a:spLocks noRot="1" noChangeAspect="1" noMove="1" noResize="1" noEditPoints="1" noAdjustHandles="1" noChangeArrowheads="1" noChangeShapeType="1" noTextEdit="1"/>
              </p:cNvSpPr>
              <p:nvPr/>
            </p:nvSpPr>
            <p:spPr>
              <a:xfrm>
                <a:off x="2454278" y="4077365"/>
                <a:ext cx="591124" cy="38151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03B53B6E-644A-4741-8A3A-351C33B7F343}"/>
                  </a:ext>
                </a:extLst>
              </p:cNvPr>
              <p:cNvSpPr/>
              <p:nvPr/>
            </p:nvSpPr>
            <p:spPr>
              <a:xfrm>
                <a:off x="4318162" y="4077365"/>
                <a:ext cx="585801"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1" name="矩形 80">
                <a:extLst>
                  <a:ext uri="{FF2B5EF4-FFF2-40B4-BE49-F238E27FC236}">
                    <a16:creationId xmlns:a16="http://schemas.microsoft.com/office/drawing/2014/main" id="{03B53B6E-644A-4741-8A3A-351C33B7F343}"/>
                  </a:ext>
                </a:extLst>
              </p:cNvPr>
              <p:cNvSpPr>
                <a:spLocks noRot="1" noChangeAspect="1" noMove="1" noResize="1" noEditPoints="1" noAdjustHandles="1" noChangeArrowheads="1" noChangeShapeType="1" noTextEdit="1"/>
              </p:cNvSpPr>
              <p:nvPr/>
            </p:nvSpPr>
            <p:spPr>
              <a:xfrm>
                <a:off x="4318162" y="4077365"/>
                <a:ext cx="585801" cy="38151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EC8F1B6C-8D0A-6141-8E04-196279284C0C}"/>
                  </a:ext>
                </a:extLst>
              </p:cNvPr>
              <p:cNvSpPr/>
              <p:nvPr/>
            </p:nvSpPr>
            <p:spPr>
              <a:xfrm>
                <a:off x="6252409" y="4077365"/>
                <a:ext cx="59112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2" name="矩形 81">
                <a:extLst>
                  <a:ext uri="{FF2B5EF4-FFF2-40B4-BE49-F238E27FC236}">
                    <a16:creationId xmlns:a16="http://schemas.microsoft.com/office/drawing/2014/main" id="{EC8F1B6C-8D0A-6141-8E04-196279284C0C}"/>
                  </a:ext>
                </a:extLst>
              </p:cNvPr>
              <p:cNvSpPr>
                <a:spLocks noRot="1" noChangeAspect="1" noMove="1" noResize="1" noEditPoints="1" noAdjustHandles="1" noChangeArrowheads="1" noChangeShapeType="1" noTextEdit="1"/>
              </p:cNvSpPr>
              <p:nvPr/>
            </p:nvSpPr>
            <p:spPr>
              <a:xfrm>
                <a:off x="6252409" y="4077365"/>
                <a:ext cx="591124" cy="38151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B000720C-B342-7A4B-8236-54A73177F2E4}"/>
                  </a:ext>
                </a:extLst>
              </p:cNvPr>
              <p:cNvSpPr/>
              <p:nvPr/>
            </p:nvSpPr>
            <p:spPr>
              <a:xfrm>
                <a:off x="8124617" y="4077365"/>
                <a:ext cx="59112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𝑖</m:t>
                          </m:r>
                        </m:sub>
                      </m:sSub>
                    </m:oMath>
                  </m:oMathPara>
                </a14:m>
                <a:endParaRPr lang="zh-CN" altLang="en-US" dirty="0"/>
              </a:p>
            </p:txBody>
          </p:sp>
        </mc:Choice>
        <mc:Fallback xmlns="">
          <p:sp>
            <p:nvSpPr>
              <p:cNvPr id="83" name="矩形 82">
                <a:extLst>
                  <a:ext uri="{FF2B5EF4-FFF2-40B4-BE49-F238E27FC236}">
                    <a16:creationId xmlns:a16="http://schemas.microsoft.com/office/drawing/2014/main" id="{B000720C-B342-7A4B-8236-54A73177F2E4}"/>
                  </a:ext>
                </a:extLst>
              </p:cNvPr>
              <p:cNvSpPr>
                <a:spLocks noRot="1" noChangeAspect="1" noMove="1" noResize="1" noEditPoints="1" noAdjustHandles="1" noChangeArrowheads="1" noChangeShapeType="1" noTextEdit="1"/>
              </p:cNvSpPr>
              <p:nvPr/>
            </p:nvSpPr>
            <p:spPr>
              <a:xfrm>
                <a:off x="8124617" y="4077365"/>
                <a:ext cx="591124" cy="38151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E47E53EF-D2CA-FD4D-B84F-C10240C41139}"/>
                  </a:ext>
                </a:extLst>
              </p:cNvPr>
              <p:cNvSpPr/>
              <p:nvPr/>
            </p:nvSpPr>
            <p:spPr>
              <a:xfrm>
                <a:off x="3521287"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,0</m:t>
                          </m:r>
                        </m:sub>
                      </m:sSub>
                    </m:oMath>
                  </m:oMathPara>
                </a14:m>
                <a:endParaRPr lang="zh-CN" altLang="en-US" dirty="0"/>
              </a:p>
            </p:txBody>
          </p:sp>
        </mc:Choice>
        <mc:Fallback xmlns="">
          <p:sp>
            <p:nvSpPr>
              <p:cNvPr id="84" name="矩形 83">
                <a:extLst>
                  <a:ext uri="{FF2B5EF4-FFF2-40B4-BE49-F238E27FC236}">
                    <a16:creationId xmlns:a16="http://schemas.microsoft.com/office/drawing/2014/main" id="{E47E53EF-D2CA-FD4D-B84F-C10240C41139}"/>
                  </a:ext>
                </a:extLst>
              </p:cNvPr>
              <p:cNvSpPr>
                <a:spLocks noRot="1" noChangeAspect="1" noMove="1" noResize="1" noEditPoints="1" noAdjustHandles="1" noChangeArrowheads="1" noChangeShapeType="1" noTextEdit="1"/>
              </p:cNvSpPr>
              <p:nvPr/>
            </p:nvSpPr>
            <p:spPr>
              <a:xfrm>
                <a:off x="3521287" y="4072299"/>
                <a:ext cx="586122" cy="391646"/>
              </a:xfrm>
              <a:prstGeom prst="rect">
                <a:avLst/>
              </a:prstGeom>
              <a:blipFill>
                <a:blip r:embed="rId8"/>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B033016A-C57E-AF45-85B7-88410F768DC8}"/>
                  </a:ext>
                </a:extLst>
              </p:cNvPr>
              <p:cNvSpPr/>
              <p:nvPr/>
            </p:nvSpPr>
            <p:spPr>
              <a:xfrm>
                <a:off x="5380169"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1</m:t>
                          </m:r>
                        </m:sub>
                      </m:sSub>
                    </m:oMath>
                  </m:oMathPara>
                </a14:m>
                <a:endParaRPr lang="zh-CN" altLang="en-US" dirty="0"/>
              </a:p>
            </p:txBody>
          </p:sp>
        </mc:Choice>
        <mc:Fallback xmlns="">
          <p:sp>
            <p:nvSpPr>
              <p:cNvPr id="85" name="矩形 84">
                <a:extLst>
                  <a:ext uri="{FF2B5EF4-FFF2-40B4-BE49-F238E27FC236}">
                    <a16:creationId xmlns:a16="http://schemas.microsoft.com/office/drawing/2014/main" id="{B033016A-C57E-AF45-85B7-88410F768DC8}"/>
                  </a:ext>
                </a:extLst>
              </p:cNvPr>
              <p:cNvSpPr>
                <a:spLocks noRot="1" noChangeAspect="1" noMove="1" noResize="1" noEditPoints="1" noAdjustHandles="1" noChangeArrowheads="1" noChangeShapeType="1" noTextEdit="1"/>
              </p:cNvSpPr>
              <p:nvPr/>
            </p:nvSpPr>
            <p:spPr>
              <a:xfrm>
                <a:off x="5380169" y="4072299"/>
                <a:ext cx="586122" cy="391646"/>
              </a:xfrm>
              <a:prstGeom prst="rect">
                <a:avLst/>
              </a:prstGeom>
              <a:blipFill>
                <a:blip r:embed="rId9"/>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DE9C6D1-2DA0-F14C-9C15-37AE57381A96}"/>
                  </a:ext>
                </a:extLst>
              </p:cNvPr>
              <p:cNvSpPr/>
              <p:nvPr/>
            </p:nvSpPr>
            <p:spPr>
              <a:xfrm>
                <a:off x="7258680"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2</m:t>
                          </m:r>
                        </m:sub>
                      </m:sSub>
                    </m:oMath>
                  </m:oMathPara>
                </a14:m>
                <a:endParaRPr lang="zh-CN" altLang="en-US" dirty="0"/>
              </a:p>
            </p:txBody>
          </p:sp>
        </mc:Choice>
        <mc:Fallback xmlns="">
          <p:sp>
            <p:nvSpPr>
              <p:cNvPr id="86" name="矩形 85">
                <a:extLst>
                  <a:ext uri="{FF2B5EF4-FFF2-40B4-BE49-F238E27FC236}">
                    <a16:creationId xmlns:a16="http://schemas.microsoft.com/office/drawing/2014/main" id="{BDE9C6D1-2DA0-F14C-9C15-37AE57381A96}"/>
                  </a:ext>
                </a:extLst>
              </p:cNvPr>
              <p:cNvSpPr>
                <a:spLocks noRot="1" noChangeAspect="1" noMove="1" noResize="1" noEditPoints="1" noAdjustHandles="1" noChangeArrowheads="1" noChangeShapeType="1" noTextEdit="1"/>
              </p:cNvSpPr>
              <p:nvPr/>
            </p:nvSpPr>
            <p:spPr>
              <a:xfrm>
                <a:off x="7258680" y="4072299"/>
                <a:ext cx="586122" cy="391646"/>
              </a:xfrm>
              <a:prstGeom prst="rect">
                <a:avLst/>
              </a:prstGeom>
              <a:blipFill>
                <a:blip r:embed="rId10"/>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9A0E4F8-2818-074F-9D9A-A9A8B9CD71B8}"/>
                  </a:ext>
                </a:extLst>
              </p:cNvPr>
              <p:cNvSpPr/>
              <p:nvPr/>
            </p:nvSpPr>
            <p:spPr>
              <a:xfrm>
                <a:off x="9116700" y="4072299"/>
                <a:ext cx="58612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𝑗</m:t>
                          </m:r>
                          <m:r>
                            <a:rPr lang="en-US" altLang="zh-CN" i="1">
                              <a:latin typeface="Cambria Math" panose="02040503050406030204" pitchFamily="18" charset="0"/>
                            </a:rPr>
                            <m:t>,</m:t>
                          </m:r>
                          <m:r>
                            <a:rPr lang="en-US" altLang="zh-CN" b="0" i="1" smtClean="0">
                              <a:latin typeface="Cambria Math" panose="02040503050406030204" pitchFamily="18" charset="0"/>
                            </a:rPr>
                            <m:t>3</m:t>
                          </m:r>
                        </m:sub>
                      </m:sSub>
                    </m:oMath>
                  </m:oMathPara>
                </a14:m>
                <a:endParaRPr lang="zh-CN" altLang="en-US" dirty="0"/>
              </a:p>
            </p:txBody>
          </p:sp>
        </mc:Choice>
        <mc:Fallback xmlns="">
          <p:sp>
            <p:nvSpPr>
              <p:cNvPr id="87" name="矩形 86">
                <a:extLst>
                  <a:ext uri="{FF2B5EF4-FFF2-40B4-BE49-F238E27FC236}">
                    <a16:creationId xmlns:a16="http://schemas.microsoft.com/office/drawing/2014/main" id="{F9A0E4F8-2818-074F-9D9A-A9A8B9CD71B8}"/>
                  </a:ext>
                </a:extLst>
              </p:cNvPr>
              <p:cNvSpPr>
                <a:spLocks noRot="1" noChangeAspect="1" noMove="1" noResize="1" noEditPoints="1" noAdjustHandles="1" noChangeArrowheads="1" noChangeShapeType="1" noTextEdit="1"/>
              </p:cNvSpPr>
              <p:nvPr/>
            </p:nvSpPr>
            <p:spPr>
              <a:xfrm>
                <a:off x="9116700" y="4072299"/>
                <a:ext cx="586122" cy="391646"/>
              </a:xfrm>
              <a:prstGeom prst="rect">
                <a:avLst/>
              </a:prstGeom>
              <a:blipFill>
                <a:blip r:embed="rId11"/>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8EDD4A7E-C505-9C4C-8633-E2996448C8D3}"/>
                  </a:ext>
                </a:extLst>
              </p:cNvPr>
              <p:cNvSpPr/>
              <p:nvPr/>
            </p:nvSpPr>
            <p:spPr>
              <a:xfrm>
                <a:off x="9701775" y="1941212"/>
                <a:ext cx="578556"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𝑗</m:t>
                          </m:r>
                        </m:sub>
                      </m:sSub>
                    </m:oMath>
                  </m:oMathPara>
                </a14:m>
                <a:endParaRPr lang="zh-CN" altLang="en-US" dirty="0"/>
              </a:p>
            </p:txBody>
          </p:sp>
        </mc:Choice>
        <mc:Fallback xmlns="">
          <p:sp>
            <p:nvSpPr>
              <p:cNvPr id="88" name="矩形 87">
                <a:extLst>
                  <a:ext uri="{FF2B5EF4-FFF2-40B4-BE49-F238E27FC236}">
                    <a16:creationId xmlns:a16="http://schemas.microsoft.com/office/drawing/2014/main" id="{8EDD4A7E-C505-9C4C-8633-E2996448C8D3}"/>
                  </a:ext>
                </a:extLst>
              </p:cNvPr>
              <p:cNvSpPr>
                <a:spLocks noRot="1" noChangeAspect="1" noMove="1" noResize="1" noEditPoints="1" noAdjustHandles="1" noChangeArrowheads="1" noChangeShapeType="1" noTextEdit="1"/>
              </p:cNvSpPr>
              <p:nvPr/>
            </p:nvSpPr>
            <p:spPr>
              <a:xfrm>
                <a:off x="9701775" y="1941212"/>
                <a:ext cx="578556" cy="391646"/>
              </a:xfrm>
              <a:prstGeom prst="rect">
                <a:avLst/>
              </a:prstGeom>
              <a:blipFill>
                <a:blip r:embed="rId12"/>
                <a:stretch>
                  <a:fillRect b="-6250"/>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EEAFC884-BA9D-4C45-A781-EA33485CBEF6}"/>
              </a:ext>
            </a:extLst>
          </p:cNvPr>
          <p:cNvSpPr/>
          <p:nvPr/>
        </p:nvSpPr>
        <p:spPr bwMode="auto">
          <a:xfrm>
            <a:off x="1531439" y="1937356"/>
            <a:ext cx="266412" cy="978154"/>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200" i="0" u="none" strike="noStrike" cap="none" normalizeH="0" baseline="0" dirty="0">
                <a:ln>
                  <a:noFill/>
                </a:ln>
                <a:solidFill>
                  <a:srgbClr val="59595A"/>
                </a:solidFill>
                <a:effectLst/>
                <a:latin typeface="Gill Sans MT" panose="020B0502020104020203" pitchFamily="34" charset="0"/>
                <a:ea typeface="SimSun" pitchFamily="2" charset="-122"/>
              </a:rPr>
              <a:t>32bit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1" name="矩形 70">
            <a:extLst>
              <a:ext uri="{FF2B5EF4-FFF2-40B4-BE49-F238E27FC236}">
                <a16:creationId xmlns:a16="http://schemas.microsoft.com/office/drawing/2014/main" id="{CE8EE3EC-DB10-234F-93C9-90DD2AE5485B}"/>
              </a:ext>
            </a:extLst>
          </p:cNvPr>
          <p:cNvSpPr/>
          <p:nvPr/>
        </p:nvSpPr>
        <p:spPr bwMode="auto">
          <a:xfrm>
            <a:off x="3939939" y="1888068"/>
            <a:ext cx="266412" cy="978154"/>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73" name="矩形 72">
            <a:extLst>
              <a:ext uri="{FF2B5EF4-FFF2-40B4-BE49-F238E27FC236}">
                <a16:creationId xmlns:a16="http://schemas.microsoft.com/office/drawing/2014/main" id="{87C5C0A8-13EE-1549-B5E3-27E74688D229}"/>
              </a:ext>
            </a:extLst>
          </p:cNvPr>
          <p:cNvSpPr/>
          <p:nvPr/>
        </p:nvSpPr>
        <p:spPr bwMode="auto">
          <a:xfrm>
            <a:off x="5882361" y="1888068"/>
            <a:ext cx="266412" cy="978154"/>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74" name="矩形 73">
            <a:extLst>
              <a:ext uri="{FF2B5EF4-FFF2-40B4-BE49-F238E27FC236}">
                <a16:creationId xmlns:a16="http://schemas.microsoft.com/office/drawing/2014/main" id="{4A428725-AA6F-564F-ACF2-90E7343DA485}"/>
              </a:ext>
            </a:extLst>
          </p:cNvPr>
          <p:cNvSpPr/>
          <p:nvPr/>
        </p:nvSpPr>
        <p:spPr bwMode="auto">
          <a:xfrm>
            <a:off x="7801805" y="1888068"/>
            <a:ext cx="266412" cy="978154"/>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76" name="矩形 75">
            <a:extLst>
              <a:ext uri="{FF2B5EF4-FFF2-40B4-BE49-F238E27FC236}">
                <a16:creationId xmlns:a16="http://schemas.microsoft.com/office/drawing/2014/main" id="{9FB04321-A00F-384D-AB8B-C25868E7A0F1}"/>
              </a:ext>
            </a:extLst>
          </p:cNvPr>
          <p:cNvSpPr/>
          <p:nvPr/>
        </p:nvSpPr>
        <p:spPr bwMode="auto">
          <a:xfrm>
            <a:off x="10285960" y="1946440"/>
            <a:ext cx="266412" cy="978154"/>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1200" dirty="0">
                <a:solidFill>
                  <a:srgbClr val="59595A"/>
                </a:solidFill>
                <a:latin typeface="Gill Sans MT" panose="020B0502020104020203" pitchFamily="34" charset="0"/>
                <a:ea typeface="SimSun" pitchFamily="2" charset="-122"/>
              </a:rPr>
              <a:t>32bit</a:t>
            </a:r>
            <a:endParaRPr lang="zh-CN" altLang="en-US" sz="1200" dirty="0">
              <a:solidFill>
                <a:srgbClr val="59595A"/>
              </a:solidFill>
              <a:latin typeface="Gill Sans MT" panose="020B0502020104020203" pitchFamily="34" charset="0"/>
              <a:ea typeface="SimSun" pitchFamily="2" charset="-122"/>
            </a:endParaRPr>
          </a:p>
        </p:txBody>
      </p:sp>
      <p:grpSp>
        <p:nvGrpSpPr>
          <p:cNvPr id="28" name="组合 27">
            <a:extLst>
              <a:ext uri="{FF2B5EF4-FFF2-40B4-BE49-F238E27FC236}">
                <a16:creationId xmlns:a16="http://schemas.microsoft.com/office/drawing/2014/main" id="{4C7CD76F-8410-4D45-A422-332B002F12B2}"/>
              </a:ext>
            </a:extLst>
          </p:cNvPr>
          <p:cNvGrpSpPr/>
          <p:nvPr/>
        </p:nvGrpSpPr>
        <p:grpSpPr>
          <a:xfrm>
            <a:off x="2381348" y="4515184"/>
            <a:ext cx="1636362" cy="284571"/>
            <a:chOff x="2327871" y="4500758"/>
            <a:chExt cx="1596718" cy="242935"/>
          </a:xfrm>
        </p:grpSpPr>
        <p:sp>
          <p:nvSpPr>
            <p:cNvPr id="27" name="矩形 26">
              <a:extLst>
                <a:ext uri="{FF2B5EF4-FFF2-40B4-BE49-F238E27FC236}">
                  <a16:creationId xmlns:a16="http://schemas.microsoft.com/office/drawing/2014/main" id="{D5FBABBE-8641-874B-B685-5B049F2B2CEF}"/>
                </a:ext>
              </a:extLst>
            </p:cNvPr>
            <p:cNvSpPr/>
            <p:nvPr/>
          </p:nvSpPr>
          <p:spPr bwMode="auto">
            <a:xfrm>
              <a:off x="2327871"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200" i="0" u="none" strike="noStrike" cap="none" normalizeH="0" baseline="0" dirty="0">
                  <a:ln>
                    <a:noFill/>
                  </a:ln>
                  <a:solidFill>
                    <a:srgbClr val="59595A"/>
                  </a:solidFill>
                  <a:effectLst/>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8" name="矩形 77">
              <a:extLst>
                <a:ext uri="{FF2B5EF4-FFF2-40B4-BE49-F238E27FC236}">
                  <a16:creationId xmlns:a16="http://schemas.microsoft.com/office/drawing/2014/main" id="{4C119826-5A98-FE41-B245-37A725A3B63F}"/>
                </a:ext>
              </a:extLst>
            </p:cNvPr>
            <p:cNvSpPr/>
            <p:nvPr/>
          </p:nvSpPr>
          <p:spPr bwMode="auto">
            <a:xfrm>
              <a:off x="3126230"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200" dirty="0">
                  <a:solidFill>
                    <a:srgbClr val="59595A"/>
                  </a:solidFill>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grpSp>
      <p:grpSp>
        <p:nvGrpSpPr>
          <p:cNvPr id="89" name="组合 88">
            <a:extLst>
              <a:ext uri="{FF2B5EF4-FFF2-40B4-BE49-F238E27FC236}">
                <a16:creationId xmlns:a16="http://schemas.microsoft.com/office/drawing/2014/main" id="{AD68FDE2-0289-A24A-A554-64465D80C245}"/>
              </a:ext>
            </a:extLst>
          </p:cNvPr>
          <p:cNvGrpSpPr/>
          <p:nvPr/>
        </p:nvGrpSpPr>
        <p:grpSpPr>
          <a:xfrm>
            <a:off x="4294898" y="4515184"/>
            <a:ext cx="1636362" cy="284571"/>
            <a:chOff x="2327871" y="4500758"/>
            <a:chExt cx="1596718" cy="242935"/>
          </a:xfrm>
        </p:grpSpPr>
        <p:sp>
          <p:nvSpPr>
            <p:cNvPr id="90" name="矩形 89">
              <a:extLst>
                <a:ext uri="{FF2B5EF4-FFF2-40B4-BE49-F238E27FC236}">
                  <a16:creationId xmlns:a16="http://schemas.microsoft.com/office/drawing/2014/main" id="{3E546094-2AAF-594F-AC15-D246B41598EC}"/>
                </a:ext>
              </a:extLst>
            </p:cNvPr>
            <p:cNvSpPr/>
            <p:nvPr/>
          </p:nvSpPr>
          <p:spPr bwMode="auto">
            <a:xfrm>
              <a:off x="2327871"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200" i="0" u="none" strike="noStrike" cap="none" normalizeH="0" baseline="0" dirty="0">
                  <a:ln>
                    <a:noFill/>
                  </a:ln>
                  <a:solidFill>
                    <a:srgbClr val="59595A"/>
                  </a:solidFill>
                  <a:effectLst/>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1" name="矩形 90">
              <a:extLst>
                <a:ext uri="{FF2B5EF4-FFF2-40B4-BE49-F238E27FC236}">
                  <a16:creationId xmlns:a16="http://schemas.microsoft.com/office/drawing/2014/main" id="{CED8148A-5398-1F42-8662-C8D0F1CB6BDE}"/>
                </a:ext>
              </a:extLst>
            </p:cNvPr>
            <p:cNvSpPr/>
            <p:nvPr/>
          </p:nvSpPr>
          <p:spPr bwMode="auto">
            <a:xfrm>
              <a:off x="3126230"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200" dirty="0">
                  <a:solidFill>
                    <a:srgbClr val="59595A"/>
                  </a:solidFill>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grpSp>
      <p:grpSp>
        <p:nvGrpSpPr>
          <p:cNvPr id="92" name="组合 91">
            <a:extLst>
              <a:ext uri="{FF2B5EF4-FFF2-40B4-BE49-F238E27FC236}">
                <a16:creationId xmlns:a16="http://schemas.microsoft.com/office/drawing/2014/main" id="{ABCF4386-D586-0F4F-A6D9-A770A340A588}"/>
              </a:ext>
            </a:extLst>
          </p:cNvPr>
          <p:cNvGrpSpPr/>
          <p:nvPr/>
        </p:nvGrpSpPr>
        <p:grpSpPr>
          <a:xfrm>
            <a:off x="6208448" y="4515184"/>
            <a:ext cx="1636362" cy="284571"/>
            <a:chOff x="2327871" y="4500758"/>
            <a:chExt cx="1596718" cy="242935"/>
          </a:xfrm>
        </p:grpSpPr>
        <p:sp>
          <p:nvSpPr>
            <p:cNvPr id="93" name="矩形 92">
              <a:extLst>
                <a:ext uri="{FF2B5EF4-FFF2-40B4-BE49-F238E27FC236}">
                  <a16:creationId xmlns:a16="http://schemas.microsoft.com/office/drawing/2014/main" id="{F3D4E151-7DF7-9142-9D91-E575079AAACE}"/>
                </a:ext>
              </a:extLst>
            </p:cNvPr>
            <p:cNvSpPr/>
            <p:nvPr/>
          </p:nvSpPr>
          <p:spPr bwMode="auto">
            <a:xfrm>
              <a:off x="2327871"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200" i="0" u="none" strike="noStrike" cap="none" normalizeH="0" baseline="0" dirty="0">
                  <a:ln>
                    <a:noFill/>
                  </a:ln>
                  <a:solidFill>
                    <a:srgbClr val="59595A"/>
                  </a:solidFill>
                  <a:effectLst/>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4" name="矩形 93">
              <a:extLst>
                <a:ext uri="{FF2B5EF4-FFF2-40B4-BE49-F238E27FC236}">
                  <a16:creationId xmlns:a16="http://schemas.microsoft.com/office/drawing/2014/main" id="{155CD1DC-D4F2-BF49-8033-2533EE17F0CE}"/>
                </a:ext>
              </a:extLst>
            </p:cNvPr>
            <p:cNvSpPr/>
            <p:nvPr/>
          </p:nvSpPr>
          <p:spPr bwMode="auto">
            <a:xfrm>
              <a:off x="3126230"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200" dirty="0">
                  <a:solidFill>
                    <a:srgbClr val="59595A"/>
                  </a:solidFill>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grpSp>
      <p:grpSp>
        <p:nvGrpSpPr>
          <p:cNvPr id="95" name="组合 94">
            <a:extLst>
              <a:ext uri="{FF2B5EF4-FFF2-40B4-BE49-F238E27FC236}">
                <a16:creationId xmlns:a16="http://schemas.microsoft.com/office/drawing/2014/main" id="{BD6F9A45-29EA-A34A-99C6-54C977320C83}"/>
              </a:ext>
            </a:extLst>
          </p:cNvPr>
          <p:cNvGrpSpPr/>
          <p:nvPr/>
        </p:nvGrpSpPr>
        <p:grpSpPr>
          <a:xfrm>
            <a:off x="8121998" y="4515184"/>
            <a:ext cx="1636362" cy="284571"/>
            <a:chOff x="2327871" y="4500758"/>
            <a:chExt cx="1596718" cy="242935"/>
          </a:xfrm>
        </p:grpSpPr>
        <p:sp>
          <p:nvSpPr>
            <p:cNvPr id="96" name="矩形 95">
              <a:extLst>
                <a:ext uri="{FF2B5EF4-FFF2-40B4-BE49-F238E27FC236}">
                  <a16:creationId xmlns:a16="http://schemas.microsoft.com/office/drawing/2014/main" id="{B2DE40F6-B1FE-F245-9707-F80030ACA738}"/>
                </a:ext>
              </a:extLst>
            </p:cNvPr>
            <p:cNvSpPr/>
            <p:nvPr/>
          </p:nvSpPr>
          <p:spPr bwMode="auto">
            <a:xfrm>
              <a:off x="2327871"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200" i="0" u="none" strike="noStrike" cap="none" normalizeH="0" baseline="0" dirty="0">
                  <a:ln>
                    <a:noFill/>
                  </a:ln>
                  <a:solidFill>
                    <a:srgbClr val="59595A"/>
                  </a:solidFill>
                  <a:effectLst/>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7" name="矩形 96">
              <a:extLst>
                <a:ext uri="{FF2B5EF4-FFF2-40B4-BE49-F238E27FC236}">
                  <a16:creationId xmlns:a16="http://schemas.microsoft.com/office/drawing/2014/main" id="{6CEC7F1E-EC19-E942-8C91-FF6E9D153FA1}"/>
                </a:ext>
              </a:extLst>
            </p:cNvPr>
            <p:cNvSpPr/>
            <p:nvPr/>
          </p:nvSpPr>
          <p:spPr bwMode="auto">
            <a:xfrm>
              <a:off x="3126230" y="4500758"/>
              <a:ext cx="798359" cy="242935"/>
            </a:xfrm>
            <a:prstGeom prst="rect">
              <a:avLst/>
            </a:prstGeom>
            <a:solidFill>
              <a:srgbClr val="D9FFBD"/>
            </a:solidFill>
            <a:ln w="19050" cap="flat" cmpd="sng" algn="ctr">
              <a:solidFill>
                <a:srgbClr val="59595A"/>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1200" dirty="0">
                  <a:solidFill>
                    <a:srgbClr val="59595A"/>
                  </a:solidFill>
                  <a:latin typeface="Gill Sans MT" panose="020B0502020104020203" pitchFamily="34" charset="0"/>
                  <a:ea typeface="SimSun" pitchFamily="2" charset="-122"/>
                </a:rPr>
                <a:t>16bit</a:t>
              </a:r>
              <a:endParaRPr kumimoji="0" lang="zh-CN" altLang="en-US" sz="12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grpSp>
    </p:spTree>
    <p:extLst>
      <p:ext uri="{BB962C8B-B14F-4D97-AF65-F5344CB8AC3E}">
        <p14:creationId xmlns:p14="http://schemas.microsoft.com/office/powerpoint/2010/main" val="3059701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C14A92-FCF8-9547-A7CE-9F8BC32BD159}"/>
              </a:ext>
            </a:extLst>
          </p:cNvPr>
          <p:cNvSpPr>
            <a:spLocks noGrp="1"/>
          </p:cNvSpPr>
          <p:nvPr>
            <p:ph type="title"/>
          </p:nvPr>
        </p:nvSpPr>
        <p:spPr/>
        <p:txBody>
          <a:bodyPr/>
          <a:lstStyle/>
          <a:p>
            <a:r>
              <a:rPr kumimoji="1" lang="en-US" altLang="zh-CN" dirty="0"/>
              <a:t>High</a:t>
            </a:r>
            <a:r>
              <a:rPr kumimoji="1" lang="zh-CN" altLang="en-US" dirty="0"/>
              <a:t> </a:t>
            </a:r>
            <a:r>
              <a:rPr kumimoji="1" lang="en-US" altLang="zh-CN" dirty="0"/>
              <a:t>Level</a:t>
            </a:r>
            <a:r>
              <a:rPr kumimoji="1" lang="zh-CN" altLang="en-US" dirty="0"/>
              <a:t> </a:t>
            </a:r>
            <a:r>
              <a:rPr kumimoji="1" lang="en-US" altLang="zh-CN" dirty="0"/>
              <a:t>Block</a:t>
            </a:r>
            <a:r>
              <a:rPr kumimoji="1" lang="zh-CN" altLang="en-US" dirty="0"/>
              <a:t> </a:t>
            </a:r>
            <a:r>
              <a:rPr kumimoji="1" lang="en-US" altLang="zh-CN" dirty="0"/>
              <a:t>Diagram</a:t>
            </a:r>
            <a:endParaRPr kumimoji="1" lang="zh-CN" altLang="en-US" dirty="0"/>
          </a:p>
        </p:txBody>
      </p:sp>
      <p:pic>
        <p:nvPicPr>
          <p:cNvPr id="9" name="图片 8">
            <a:extLst>
              <a:ext uri="{FF2B5EF4-FFF2-40B4-BE49-F238E27FC236}">
                <a16:creationId xmlns:a16="http://schemas.microsoft.com/office/drawing/2014/main" id="{B5293FE5-3408-114D-A019-1A44C7CC6AA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65933" y="1421849"/>
            <a:ext cx="6883648" cy="4959479"/>
          </a:xfrm>
          <a:prstGeom prst="rect">
            <a:avLst/>
          </a:prstGeom>
        </p:spPr>
      </p:pic>
    </p:spTree>
    <p:extLst>
      <p:ext uri="{BB962C8B-B14F-4D97-AF65-F5344CB8AC3E}">
        <p14:creationId xmlns:p14="http://schemas.microsoft.com/office/powerpoint/2010/main" val="3261528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C14A92-FCF8-9547-A7CE-9F8BC32BD159}"/>
              </a:ext>
            </a:extLst>
          </p:cNvPr>
          <p:cNvSpPr>
            <a:spLocks noGrp="1"/>
          </p:cNvSpPr>
          <p:nvPr>
            <p:ph type="title"/>
          </p:nvPr>
        </p:nvSpPr>
        <p:spPr/>
        <p:txBody>
          <a:bodyPr/>
          <a:lstStyle/>
          <a:p>
            <a:r>
              <a:rPr kumimoji="1" lang="en-US" altLang="zh-CN" dirty="0"/>
              <a:t>High</a:t>
            </a:r>
            <a:r>
              <a:rPr kumimoji="1" lang="zh-CN" altLang="en-US" dirty="0"/>
              <a:t> </a:t>
            </a:r>
            <a:r>
              <a:rPr kumimoji="1" lang="en-US" altLang="zh-CN" dirty="0"/>
              <a:t>Level</a:t>
            </a:r>
            <a:r>
              <a:rPr kumimoji="1" lang="zh-CN" altLang="en-US" dirty="0"/>
              <a:t> </a:t>
            </a:r>
            <a:r>
              <a:rPr kumimoji="1" lang="en-US" altLang="zh-CN" dirty="0"/>
              <a:t>Block</a:t>
            </a:r>
            <a:r>
              <a:rPr kumimoji="1" lang="zh-CN" altLang="en-US" dirty="0"/>
              <a:t> </a:t>
            </a:r>
            <a:r>
              <a:rPr kumimoji="1" lang="en-US" altLang="zh-CN" dirty="0"/>
              <a:t>Diagram</a:t>
            </a:r>
            <a:endParaRPr kumimoji="1" lang="zh-CN" altLang="en-US" dirty="0"/>
          </a:p>
        </p:txBody>
      </p:sp>
      <p:pic>
        <p:nvPicPr>
          <p:cNvPr id="8" name="图片 7">
            <a:extLst>
              <a:ext uri="{FF2B5EF4-FFF2-40B4-BE49-F238E27FC236}">
                <a16:creationId xmlns:a16="http://schemas.microsoft.com/office/drawing/2014/main" id="{61FCA5EB-39C9-5748-81CD-41C266021C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46053" y="1268760"/>
            <a:ext cx="5688632" cy="5152861"/>
          </a:xfrm>
          <a:prstGeom prst="rect">
            <a:avLst/>
          </a:prstGeom>
        </p:spPr>
      </p:pic>
    </p:spTree>
    <p:extLst>
      <p:ext uri="{BB962C8B-B14F-4D97-AF65-F5344CB8AC3E}">
        <p14:creationId xmlns:p14="http://schemas.microsoft.com/office/powerpoint/2010/main" val="170210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08FA004-61BE-A345-B7D3-CC3D94301298}"/>
              </a:ext>
            </a:extLst>
          </p:cNvPr>
          <p:cNvSpPr>
            <a:spLocks noGrp="1"/>
          </p:cNvSpPr>
          <p:nvPr>
            <p:ph type="title"/>
          </p:nvPr>
        </p:nvSpPr>
        <p:spPr/>
        <p:txBody>
          <a:bodyPr/>
          <a:lstStyle/>
          <a:p>
            <a:r>
              <a:rPr lang="zh-CN" altLang="en-US" dirty="0"/>
              <a:t>指令流水</a:t>
            </a:r>
          </a:p>
        </p:txBody>
      </p:sp>
      <p:sp>
        <p:nvSpPr>
          <p:cNvPr id="8" name="矩形 7">
            <a:extLst>
              <a:ext uri="{FF2B5EF4-FFF2-40B4-BE49-F238E27FC236}">
                <a16:creationId xmlns:a16="http://schemas.microsoft.com/office/drawing/2014/main" id="{E6005C67-DF5D-6F40-95E2-1958F1275E14}"/>
              </a:ext>
            </a:extLst>
          </p:cNvPr>
          <p:cNvSpPr/>
          <p:nvPr/>
        </p:nvSpPr>
        <p:spPr bwMode="auto">
          <a:xfrm>
            <a:off x="3146053" y="3072341"/>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 name="矩形 8">
            <a:extLst>
              <a:ext uri="{FF2B5EF4-FFF2-40B4-BE49-F238E27FC236}">
                <a16:creationId xmlns:a16="http://schemas.microsoft.com/office/drawing/2014/main" id="{BE154681-DE95-C84B-848F-BF1AA9E61D3A}"/>
              </a:ext>
            </a:extLst>
          </p:cNvPr>
          <p:cNvSpPr/>
          <p:nvPr/>
        </p:nvSpPr>
        <p:spPr bwMode="auto">
          <a:xfrm>
            <a:off x="4226173" y="3072341"/>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 name="矩形 9">
            <a:extLst>
              <a:ext uri="{FF2B5EF4-FFF2-40B4-BE49-F238E27FC236}">
                <a16:creationId xmlns:a16="http://schemas.microsoft.com/office/drawing/2014/main" id="{7B2997D9-8017-BC47-90D7-34023C6E893F}"/>
              </a:ext>
            </a:extLst>
          </p:cNvPr>
          <p:cNvSpPr/>
          <p:nvPr/>
        </p:nvSpPr>
        <p:spPr bwMode="auto">
          <a:xfrm>
            <a:off x="5306293" y="3072341"/>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 name="矩形 10">
            <a:extLst>
              <a:ext uri="{FF2B5EF4-FFF2-40B4-BE49-F238E27FC236}">
                <a16:creationId xmlns:a16="http://schemas.microsoft.com/office/drawing/2014/main" id="{37B6B1DE-D176-4844-9726-51799F550114}"/>
              </a:ext>
            </a:extLst>
          </p:cNvPr>
          <p:cNvSpPr/>
          <p:nvPr/>
        </p:nvSpPr>
        <p:spPr bwMode="auto">
          <a:xfrm>
            <a:off x="6386413" y="3072341"/>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2" name="矩形 11">
            <a:extLst>
              <a:ext uri="{FF2B5EF4-FFF2-40B4-BE49-F238E27FC236}">
                <a16:creationId xmlns:a16="http://schemas.microsoft.com/office/drawing/2014/main" id="{475A2ED3-6C82-ED43-A189-742299592F19}"/>
              </a:ext>
            </a:extLst>
          </p:cNvPr>
          <p:cNvSpPr/>
          <p:nvPr/>
        </p:nvSpPr>
        <p:spPr bwMode="auto">
          <a:xfrm>
            <a:off x="7466533" y="3072341"/>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cxnSp>
        <p:nvCxnSpPr>
          <p:cNvPr id="14" name="直线箭头连接符 13">
            <a:extLst>
              <a:ext uri="{FF2B5EF4-FFF2-40B4-BE49-F238E27FC236}">
                <a16:creationId xmlns:a16="http://schemas.microsoft.com/office/drawing/2014/main" id="{8B322764-EC99-B843-BF19-F408BF617C35}"/>
              </a:ext>
            </a:extLst>
          </p:cNvPr>
          <p:cNvCxnSpPr>
            <a:cxnSpLocks/>
          </p:cNvCxnSpPr>
          <p:nvPr/>
        </p:nvCxnSpPr>
        <p:spPr bwMode="auto">
          <a:xfrm flipV="1">
            <a:off x="2641997" y="2492896"/>
            <a:ext cx="0" cy="1440160"/>
          </a:xfrm>
          <a:prstGeom prst="straightConnector1">
            <a:avLst/>
          </a:prstGeom>
          <a:noFill/>
          <a:ln w="19050" cap="flat" cmpd="sng" algn="ctr">
            <a:solidFill>
              <a:schemeClr val="tx1">
                <a:lumMod val="85000"/>
                <a:lumOff val="15000"/>
              </a:schemeClr>
            </a:solidFill>
            <a:prstDash val="solid"/>
            <a:round/>
            <a:headEnd type="none" w="med" len="med"/>
            <a:tailEnd type="triangle"/>
          </a:ln>
          <a:effectLst/>
        </p:spPr>
      </p:cxnSp>
      <p:cxnSp>
        <p:nvCxnSpPr>
          <p:cNvPr id="16" name="直线箭头连接符 15">
            <a:extLst>
              <a:ext uri="{FF2B5EF4-FFF2-40B4-BE49-F238E27FC236}">
                <a16:creationId xmlns:a16="http://schemas.microsoft.com/office/drawing/2014/main" id="{F779CF6F-30DC-8A4E-B62C-F9B31CA527B4}"/>
              </a:ext>
            </a:extLst>
          </p:cNvPr>
          <p:cNvCxnSpPr>
            <a:cxnSpLocks/>
          </p:cNvCxnSpPr>
          <p:nvPr/>
        </p:nvCxnSpPr>
        <p:spPr bwMode="auto">
          <a:xfrm>
            <a:off x="2641997" y="3933056"/>
            <a:ext cx="6472336" cy="0"/>
          </a:xfrm>
          <a:prstGeom prst="straightConnector1">
            <a:avLst/>
          </a:prstGeom>
          <a:noFill/>
          <a:ln w="19050" cap="flat" cmpd="sng" algn="ctr">
            <a:solidFill>
              <a:schemeClr val="tx1">
                <a:lumMod val="85000"/>
                <a:lumOff val="15000"/>
              </a:schemeClr>
            </a:solidFill>
            <a:prstDash val="solid"/>
            <a:round/>
            <a:headEnd type="none" w="med" len="med"/>
            <a:tailEnd type="triangle"/>
          </a:ln>
          <a:effectLst/>
        </p:spPr>
      </p:cxnSp>
      <p:sp>
        <p:nvSpPr>
          <p:cNvPr id="18" name="矩形 17">
            <a:extLst>
              <a:ext uri="{FF2B5EF4-FFF2-40B4-BE49-F238E27FC236}">
                <a16:creationId xmlns:a16="http://schemas.microsoft.com/office/drawing/2014/main" id="{514C70E5-3362-5E40-ACF1-EB48E7C5CB41}"/>
              </a:ext>
            </a:extLst>
          </p:cNvPr>
          <p:cNvSpPr/>
          <p:nvPr/>
        </p:nvSpPr>
        <p:spPr>
          <a:xfrm>
            <a:off x="5555190" y="3995772"/>
            <a:ext cx="663964" cy="369332"/>
          </a:xfrm>
          <a:prstGeom prst="rect">
            <a:avLst/>
          </a:prstGeom>
        </p:spPr>
        <p:txBody>
          <a:bodyPr wrap="none">
            <a:spAutoFit/>
          </a:bodyPr>
          <a:lstStyle/>
          <a:p>
            <a:pPr algn="ctr">
              <a:buClr>
                <a:srgbClr val="CC9900"/>
              </a:buClr>
            </a:pPr>
            <a:r>
              <a:rPr lang="en-US" altLang="zh-CN" dirty="0">
                <a:solidFill>
                  <a:srgbClr val="59595A"/>
                </a:solidFill>
                <a:latin typeface="Gill Sans MT" panose="020B0502020104020203" pitchFamily="34" charset="0"/>
                <a:ea typeface="SimSun" pitchFamily="2" charset="-122"/>
              </a:rPr>
              <a:t>Time</a:t>
            </a:r>
            <a:endParaRPr lang="zh-CN" altLang="en-US" dirty="0">
              <a:solidFill>
                <a:srgbClr val="59595A"/>
              </a:solidFill>
              <a:latin typeface="Gill Sans MT" panose="020B0502020104020203" pitchFamily="34" charset="0"/>
              <a:ea typeface="SimSun" pitchFamily="2" charset="-122"/>
            </a:endParaRPr>
          </a:p>
        </p:txBody>
      </p:sp>
      <p:sp>
        <p:nvSpPr>
          <p:cNvPr id="19" name="矩形 18">
            <a:extLst>
              <a:ext uri="{FF2B5EF4-FFF2-40B4-BE49-F238E27FC236}">
                <a16:creationId xmlns:a16="http://schemas.microsoft.com/office/drawing/2014/main" id="{B29FC90C-9D09-DF47-87A8-BE33DEE1784E}"/>
              </a:ext>
            </a:extLst>
          </p:cNvPr>
          <p:cNvSpPr/>
          <p:nvPr/>
        </p:nvSpPr>
        <p:spPr>
          <a:xfrm>
            <a:off x="1529369" y="3072341"/>
            <a:ext cx="1023037" cy="369332"/>
          </a:xfrm>
          <a:prstGeom prst="rect">
            <a:avLst/>
          </a:prstGeom>
        </p:spPr>
        <p:txBody>
          <a:bodyPr wrap="none">
            <a:spAutoFit/>
          </a:bodyPr>
          <a:lstStyle/>
          <a:p>
            <a:pPr algn="ctr">
              <a:buClr>
                <a:srgbClr val="CC9900"/>
              </a:buClr>
            </a:pPr>
            <a:r>
              <a:rPr lang="en-US" altLang="zh-CN" dirty="0" err="1">
                <a:solidFill>
                  <a:srgbClr val="59595A"/>
                </a:solidFill>
                <a:latin typeface="Gill Sans MT" panose="020B0502020104020203" pitchFamily="34" charset="0"/>
                <a:ea typeface="SimSun" pitchFamily="2" charset="-122"/>
              </a:rPr>
              <a:t>uInstruct</a:t>
            </a:r>
            <a:endParaRPr lang="zh-CN" altLang="en-US" dirty="0">
              <a:solidFill>
                <a:srgbClr val="59595A"/>
              </a:solidFill>
              <a:latin typeface="Gill Sans MT" panose="020B0502020104020203" pitchFamily="34" charset="0"/>
              <a:ea typeface="SimSun" pitchFamily="2" charset="-122"/>
            </a:endParaRPr>
          </a:p>
        </p:txBody>
      </p:sp>
    </p:spTree>
    <p:extLst>
      <p:ext uri="{BB962C8B-B14F-4D97-AF65-F5344CB8AC3E}">
        <p14:creationId xmlns:p14="http://schemas.microsoft.com/office/powerpoint/2010/main" val="2766999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08FA004-61BE-A345-B7D3-CC3D94301298}"/>
              </a:ext>
            </a:extLst>
          </p:cNvPr>
          <p:cNvSpPr>
            <a:spLocks noGrp="1"/>
          </p:cNvSpPr>
          <p:nvPr>
            <p:ph type="title"/>
          </p:nvPr>
        </p:nvSpPr>
        <p:spPr/>
        <p:txBody>
          <a:bodyPr/>
          <a:lstStyle/>
          <a:p>
            <a:r>
              <a:rPr lang="zh-CN" altLang="en-US" dirty="0"/>
              <a:t>指令流水</a:t>
            </a:r>
          </a:p>
        </p:txBody>
      </p:sp>
      <p:sp>
        <p:nvSpPr>
          <p:cNvPr id="8" name="矩形 7">
            <a:extLst>
              <a:ext uri="{FF2B5EF4-FFF2-40B4-BE49-F238E27FC236}">
                <a16:creationId xmlns:a16="http://schemas.microsoft.com/office/drawing/2014/main" id="{E6005C67-DF5D-6F40-95E2-1958F1275E14}"/>
              </a:ext>
            </a:extLst>
          </p:cNvPr>
          <p:cNvSpPr/>
          <p:nvPr/>
        </p:nvSpPr>
        <p:spPr bwMode="auto">
          <a:xfrm>
            <a:off x="3650109" y="3072341"/>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 name="矩形 9">
            <a:extLst>
              <a:ext uri="{FF2B5EF4-FFF2-40B4-BE49-F238E27FC236}">
                <a16:creationId xmlns:a16="http://schemas.microsoft.com/office/drawing/2014/main" id="{7B2997D9-8017-BC47-90D7-34023C6E893F}"/>
              </a:ext>
            </a:extLst>
          </p:cNvPr>
          <p:cNvSpPr/>
          <p:nvPr/>
        </p:nvSpPr>
        <p:spPr bwMode="auto">
          <a:xfrm>
            <a:off x="4730229" y="3072341"/>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 name="矩形 10">
            <a:extLst>
              <a:ext uri="{FF2B5EF4-FFF2-40B4-BE49-F238E27FC236}">
                <a16:creationId xmlns:a16="http://schemas.microsoft.com/office/drawing/2014/main" id="{37B6B1DE-D176-4844-9726-51799F550114}"/>
              </a:ext>
            </a:extLst>
          </p:cNvPr>
          <p:cNvSpPr/>
          <p:nvPr/>
        </p:nvSpPr>
        <p:spPr bwMode="auto">
          <a:xfrm>
            <a:off x="5810349" y="3072341"/>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2" name="矩形 11">
            <a:extLst>
              <a:ext uri="{FF2B5EF4-FFF2-40B4-BE49-F238E27FC236}">
                <a16:creationId xmlns:a16="http://schemas.microsoft.com/office/drawing/2014/main" id="{475A2ED3-6C82-ED43-A189-742299592F19}"/>
              </a:ext>
            </a:extLst>
          </p:cNvPr>
          <p:cNvSpPr/>
          <p:nvPr/>
        </p:nvSpPr>
        <p:spPr bwMode="auto">
          <a:xfrm>
            <a:off x="6890469" y="3072341"/>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Tree>
    <p:extLst>
      <p:ext uri="{BB962C8B-B14F-4D97-AF65-F5344CB8AC3E}">
        <p14:creationId xmlns:p14="http://schemas.microsoft.com/office/powerpoint/2010/main" val="4048578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08FA004-61BE-A345-B7D3-CC3D94301298}"/>
              </a:ext>
            </a:extLst>
          </p:cNvPr>
          <p:cNvSpPr>
            <a:spLocks noGrp="1"/>
          </p:cNvSpPr>
          <p:nvPr>
            <p:ph type="title"/>
          </p:nvPr>
        </p:nvSpPr>
        <p:spPr/>
        <p:txBody>
          <a:bodyPr/>
          <a:lstStyle/>
          <a:p>
            <a:r>
              <a:rPr lang="zh-CN" altLang="en-US" dirty="0"/>
              <a:t>指令流水</a:t>
            </a:r>
          </a:p>
        </p:txBody>
      </p:sp>
      <p:sp>
        <p:nvSpPr>
          <p:cNvPr id="8" name="矩形 7">
            <a:extLst>
              <a:ext uri="{FF2B5EF4-FFF2-40B4-BE49-F238E27FC236}">
                <a16:creationId xmlns:a16="http://schemas.microsoft.com/office/drawing/2014/main" id="{E6005C67-DF5D-6F40-95E2-1958F1275E14}"/>
              </a:ext>
            </a:extLst>
          </p:cNvPr>
          <p:cNvSpPr/>
          <p:nvPr/>
        </p:nvSpPr>
        <p:spPr bwMode="auto">
          <a:xfrm>
            <a:off x="1993925" y="3070650"/>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 name="矩形 9">
            <a:extLst>
              <a:ext uri="{FF2B5EF4-FFF2-40B4-BE49-F238E27FC236}">
                <a16:creationId xmlns:a16="http://schemas.microsoft.com/office/drawing/2014/main" id="{7B2997D9-8017-BC47-90D7-34023C6E893F}"/>
              </a:ext>
            </a:extLst>
          </p:cNvPr>
          <p:cNvSpPr/>
          <p:nvPr/>
        </p:nvSpPr>
        <p:spPr bwMode="auto">
          <a:xfrm>
            <a:off x="3074045" y="3070650"/>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 name="矩形 10">
            <a:extLst>
              <a:ext uri="{FF2B5EF4-FFF2-40B4-BE49-F238E27FC236}">
                <a16:creationId xmlns:a16="http://schemas.microsoft.com/office/drawing/2014/main" id="{37B6B1DE-D176-4844-9726-51799F550114}"/>
              </a:ext>
            </a:extLst>
          </p:cNvPr>
          <p:cNvSpPr/>
          <p:nvPr/>
        </p:nvSpPr>
        <p:spPr bwMode="auto">
          <a:xfrm>
            <a:off x="4154165" y="3070650"/>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 name="矩形 6">
            <a:extLst>
              <a:ext uri="{FF2B5EF4-FFF2-40B4-BE49-F238E27FC236}">
                <a16:creationId xmlns:a16="http://schemas.microsoft.com/office/drawing/2014/main" id="{183B53D5-21F7-3F45-B3F0-037535F2BF8D}"/>
              </a:ext>
            </a:extLst>
          </p:cNvPr>
          <p:cNvSpPr/>
          <p:nvPr/>
        </p:nvSpPr>
        <p:spPr bwMode="auto">
          <a:xfrm>
            <a:off x="5234285" y="350100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 name="矩形 8">
            <a:extLst>
              <a:ext uri="{FF2B5EF4-FFF2-40B4-BE49-F238E27FC236}">
                <a16:creationId xmlns:a16="http://schemas.microsoft.com/office/drawing/2014/main" id="{4F301736-3817-FF4E-B772-F39AFAF9A658}"/>
              </a:ext>
            </a:extLst>
          </p:cNvPr>
          <p:cNvSpPr/>
          <p:nvPr/>
        </p:nvSpPr>
        <p:spPr bwMode="auto">
          <a:xfrm>
            <a:off x="6314405" y="350100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3" name="矩形 12">
            <a:extLst>
              <a:ext uri="{FF2B5EF4-FFF2-40B4-BE49-F238E27FC236}">
                <a16:creationId xmlns:a16="http://schemas.microsoft.com/office/drawing/2014/main" id="{F8C68B37-3266-764E-AF52-67FBE756F81F}"/>
              </a:ext>
            </a:extLst>
          </p:cNvPr>
          <p:cNvSpPr/>
          <p:nvPr/>
        </p:nvSpPr>
        <p:spPr bwMode="auto">
          <a:xfrm>
            <a:off x="7394525" y="350100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4" name="矩形 13">
            <a:extLst>
              <a:ext uri="{FF2B5EF4-FFF2-40B4-BE49-F238E27FC236}">
                <a16:creationId xmlns:a16="http://schemas.microsoft.com/office/drawing/2014/main" id="{436C4B76-8572-8B48-A43B-B4FE4C5F7548}"/>
              </a:ext>
            </a:extLst>
          </p:cNvPr>
          <p:cNvSpPr/>
          <p:nvPr/>
        </p:nvSpPr>
        <p:spPr bwMode="auto">
          <a:xfrm>
            <a:off x="8474645" y="350100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5" name="矩形 14">
            <a:extLst>
              <a:ext uri="{FF2B5EF4-FFF2-40B4-BE49-F238E27FC236}">
                <a16:creationId xmlns:a16="http://schemas.microsoft.com/office/drawing/2014/main" id="{365D5C53-E50E-1B4A-9D2E-1E38DE9302AA}"/>
              </a:ext>
            </a:extLst>
          </p:cNvPr>
          <p:cNvSpPr/>
          <p:nvPr/>
        </p:nvSpPr>
        <p:spPr bwMode="auto">
          <a:xfrm>
            <a:off x="5234285" y="3070650"/>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Tree>
    <p:extLst>
      <p:ext uri="{BB962C8B-B14F-4D97-AF65-F5344CB8AC3E}">
        <p14:creationId xmlns:p14="http://schemas.microsoft.com/office/powerpoint/2010/main" val="4253236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Tensor</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Code</a:t>
            </a:r>
            <a:r>
              <a:rPr lang="zh-CN" altLang="en-US" sz="2400" dirty="0">
                <a:solidFill>
                  <a:srgbClr val="91D150"/>
                </a:solidFill>
                <a:latin typeface="Gill Sans MT" panose="020B0502020104020203" pitchFamily="34" charset="0"/>
              </a:rPr>
              <a:t> 和 </a:t>
            </a:r>
            <a:r>
              <a:rPr lang="en-US" altLang="zh-CN" sz="2400" dirty="0">
                <a:solidFill>
                  <a:srgbClr val="91D150"/>
                </a:solidFill>
                <a:latin typeface="Gill Sans MT" panose="020B0502020104020203" pitchFamily="34" charset="0"/>
              </a:rPr>
              <a:t>NVLink</a:t>
            </a:r>
            <a:r>
              <a:rPr lang="zh-CN" altLang="en-US" sz="2400" dirty="0">
                <a:solidFill>
                  <a:srgbClr val="91D150"/>
                </a:solidFill>
                <a:latin typeface="Gill Sans MT" panose="020B0502020104020203" pitchFamily="34" charset="0"/>
              </a:rPr>
              <a:t> 详解</a:t>
            </a:r>
            <a:endParaRPr lang="en-US" altLang="zh-CN" sz="2800" dirty="0">
              <a:solidFill>
                <a:srgbClr val="91D150"/>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08FA004-61BE-A345-B7D3-CC3D94301298}"/>
              </a:ext>
            </a:extLst>
          </p:cNvPr>
          <p:cNvSpPr>
            <a:spLocks noGrp="1"/>
          </p:cNvSpPr>
          <p:nvPr>
            <p:ph type="title"/>
          </p:nvPr>
        </p:nvSpPr>
        <p:spPr/>
        <p:txBody>
          <a:bodyPr/>
          <a:lstStyle/>
          <a:p>
            <a:r>
              <a:rPr lang="zh-CN" altLang="en-US" dirty="0"/>
              <a:t>指令流水</a:t>
            </a:r>
          </a:p>
        </p:txBody>
      </p:sp>
      <p:sp>
        <p:nvSpPr>
          <p:cNvPr id="8" name="矩形 7">
            <a:extLst>
              <a:ext uri="{FF2B5EF4-FFF2-40B4-BE49-F238E27FC236}">
                <a16:creationId xmlns:a16="http://schemas.microsoft.com/office/drawing/2014/main" id="{E6005C67-DF5D-6F40-95E2-1958F1275E14}"/>
              </a:ext>
            </a:extLst>
          </p:cNvPr>
          <p:cNvSpPr/>
          <p:nvPr/>
        </p:nvSpPr>
        <p:spPr bwMode="auto">
          <a:xfrm>
            <a:off x="633656" y="2996952"/>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 name="矩形 9">
            <a:extLst>
              <a:ext uri="{FF2B5EF4-FFF2-40B4-BE49-F238E27FC236}">
                <a16:creationId xmlns:a16="http://schemas.microsoft.com/office/drawing/2014/main" id="{7B2997D9-8017-BC47-90D7-34023C6E893F}"/>
              </a:ext>
            </a:extLst>
          </p:cNvPr>
          <p:cNvSpPr/>
          <p:nvPr/>
        </p:nvSpPr>
        <p:spPr bwMode="auto">
          <a:xfrm>
            <a:off x="1713776" y="2996952"/>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 name="矩形 10">
            <a:extLst>
              <a:ext uri="{FF2B5EF4-FFF2-40B4-BE49-F238E27FC236}">
                <a16:creationId xmlns:a16="http://schemas.microsoft.com/office/drawing/2014/main" id="{37B6B1DE-D176-4844-9726-51799F550114}"/>
              </a:ext>
            </a:extLst>
          </p:cNvPr>
          <p:cNvSpPr/>
          <p:nvPr/>
        </p:nvSpPr>
        <p:spPr bwMode="auto">
          <a:xfrm>
            <a:off x="2793896" y="2996952"/>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 name="矩形 6">
            <a:extLst>
              <a:ext uri="{FF2B5EF4-FFF2-40B4-BE49-F238E27FC236}">
                <a16:creationId xmlns:a16="http://schemas.microsoft.com/office/drawing/2014/main" id="{183B53D5-21F7-3F45-B3F0-037535F2BF8D}"/>
              </a:ext>
            </a:extLst>
          </p:cNvPr>
          <p:cNvSpPr/>
          <p:nvPr/>
        </p:nvSpPr>
        <p:spPr bwMode="auto">
          <a:xfrm>
            <a:off x="2793896" y="3429000"/>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 name="矩形 8">
            <a:extLst>
              <a:ext uri="{FF2B5EF4-FFF2-40B4-BE49-F238E27FC236}">
                <a16:creationId xmlns:a16="http://schemas.microsoft.com/office/drawing/2014/main" id="{4F301736-3817-FF4E-B772-F39AFAF9A658}"/>
              </a:ext>
            </a:extLst>
          </p:cNvPr>
          <p:cNvSpPr/>
          <p:nvPr/>
        </p:nvSpPr>
        <p:spPr bwMode="auto">
          <a:xfrm>
            <a:off x="3874016" y="3429000"/>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3" name="矩形 12">
            <a:extLst>
              <a:ext uri="{FF2B5EF4-FFF2-40B4-BE49-F238E27FC236}">
                <a16:creationId xmlns:a16="http://schemas.microsoft.com/office/drawing/2014/main" id="{F8C68B37-3266-764E-AF52-67FBE756F81F}"/>
              </a:ext>
            </a:extLst>
          </p:cNvPr>
          <p:cNvSpPr/>
          <p:nvPr/>
        </p:nvSpPr>
        <p:spPr bwMode="auto">
          <a:xfrm>
            <a:off x="4954136" y="3429000"/>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5" name="矩形 14">
            <a:extLst>
              <a:ext uri="{FF2B5EF4-FFF2-40B4-BE49-F238E27FC236}">
                <a16:creationId xmlns:a16="http://schemas.microsoft.com/office/drawing/2014/main" id="{FA3E99C2-2304-9B40-B4BE-589D3723482B}"/>
              </a:ext>
            </a:extLst>
          </p:cNvPr>
          <p:cNvSpPr/>
          <p:nvPr/>
        </p:nvSpPr>
        <p:spPr bwMode="auto">
          <a:xfrm>
            <a:off x="4954136" y="386104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6" name="矩形 15">
            <a:extLst>
              <a:ext uri="{FF2B5EF4-FFF2-40B4-BE49-F238E27FC236}">
                <a16:creationId xmlns:a16="http://schemas.microsoft.com/office/drawing/2014/main" id="{2BF2E9C9-82C6-E34E-AF33-8D1AADB46D72}"/>
              </a:ext>
            </a:extLst>
          </p:cNvPr>
          <p:cNvSpPr/>
          <p:nvPr/>
        </p:nvSpPr>
        <p:spPr bwMode="auto">
          <a:xfrm>
            <a:off x="6034256" y="386104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7" name="矩形 16">
            <a:extLst>
              <a:ext uri="{FF2B5EF4-FFF2-40B4-BE49-F238E27FC236}">
                <a16:creationId xmlns:a16="http://schemas.microsoft.com/office/drawing/2014/main" id="{0D2F9D75-E06B-9147-B2EF-84DA52134CE4}"/>
              </a:ext>
            </a:extLst>
          </p:cNvPr>
          <p:cNvSpPr/>
          <p:nvPr/>
        </p:nvSpPr>
        <p:spPr bwMode="auto">
          <a:xfrm>
            <a:off x="7114376" y="386104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 name="矩形 18">
            <a:extLst>
              <a:ext uri="{FF2B5EF4-FFF2-40B4-BE49-F238E27FC236}">
                <a16:creationId xmlns:a16="http://schemas.microsoft.com/office/drawing/2014/main" id="{30F12BE9-B466-8640-BBF6-1E1104A163FA}"/>
              </a:ext>
            </a:extLst>
          </p:cNvPr>
          <p:cNvSpPr/>
          <p:nvPr/>
        </p:nvSpPr>
        <p:spPr bwMode="auto">
          <a:xfrm>
            <a:off x="7114376" y="4293096"/>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 name="矩形 19">
            <a:extLst>
              <a:ext uri="{FF2B5EF4-FFF2-40B4-BE49-F238E27FC236}">
                <a16:creationId xmlns:a16="http://schemas.microsoft.com/office/drawing/2014/main" id="{3A77490B-E322-9A43-A27E-661110B49385}"/>
              </a:ext>
            </a:extLst>
          </p:cNvPr>
          <p:cNvSpPr/>
          <p:nvPr/>
        </p:nvSpPr>
        <p:spPr bwMode="auto">
          <a:xfrm>
            <a:off x="8194496" y="4293096"/>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 name="矩形 20">
            <a:extLst>
              <a:ext uri="{FF2B5EF4-FFF2-40B4-BE49-F238E27FC236}">
                <a16:creationId xmlns:a16="http://schemas.microsoft.com/office/drawing/2014/main" id="{5D97B8CE-F44D-0C42-91F0-F82B08E54DC0}"/>
              </a:ext>
            </a:extLst>
          </p:cNvPr>
          <p:cNvSpPr/>
          <p:nvPr/>
        </p:nvSpPr>
        <p:spPr bwMode="auto">
          <a:xfrm>
            <a:off x="9274616" y="4293096"/>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2" name="矩形 21">
            <a:extLst>
              <a:ext uri="{FF2B5EF4-FFF2-40B4-BE49-F238E27FC236}">
                <a16:creationId xmlns:a16="http://schemas.microsoft.com/office/drawing/2014/main" id="{6E4FC0D9-42DE-CB47-8DA4-4704E9230D04}"/>
              </a:ext>
            </a:extLst>
          </p:cNvPr>
          <p:cNvSpPr/>
          <p:nvPr/>
        </p:nvSpPr>
        <p:spPr bwMode="auto">
          <a:xfrm>
            <a:off x="10354736" y="4293096"/>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Tree>
    <p:extLst>
      <p:ext uri="{BB962C8B-B14F-4D97-AF65-F5344CB8AC3E}">
        <p14:creationId xmlns:p14="http://schemas.microsoft.com/office/powerpoint/2010/main" val="748939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08FA004-61BE-A345-B7D3-CC3D94301298}"/>
              </a:ext>
            </a:extLst>
          </p:cNvPr>
          <p:cNvSpPr>
            <a:spLocks noGrp="1"/>
          </p:cNvSpPr>
          <p:nvPr>
            <p:ph type="title"/>
          </p:nvPr>
        </p:nvSpPr>
        <p:spPr/>
        <p:txBody>
          <a:bodyPr/>
          <a:lstStyle/>
          <a:p>
            <a:r>
              <a:rPr lang="zh-CN" altLang="en-US" dirty="0"/>
              <a:t>指令流水</a:t>
            </a:r>
          </a:p>
        </p:txBody>
      </p:sp>
      <p:sp>
        <p:nvSpPr>
          <p:cNvPr id="8" name="矩形 7">
            <a:extLst>
              <a:ext uri="{FF2B5EF4-FFF2-40B4-BE49-F238E27FC236}">
                <a16:creationId xmlns:a16="http://schemas.microsoft.com/office/drawing/2014/main" id="{E6005C67-DF5D-6F40-95E2-1958F1275E14}"/>
              </a:ext>
            </a:extLst>
          </p:cNvPr>
          <p:cNvSpPr/>
          <p:nvPr/>
        </p:nvSpPr>
        <p:spPr bwMode="auto">
          <a:xfrm>
            <a:off x="193725" y="2564904"/>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 name="矩形 9">
            <a:extLst>
              <a:ext uri="{FF2B5EF4-FFF2-40B4-BE49-F238E27FC236}">
                <a16:creationId xmlns:a16="http://schemas.microsoft.com/office/drawing/2014/main" id="{7B2997D9-8017-BC47-90D7-34023C6E893F}"/>
              </a:ext>
            </a:extLst>
          </p:cNvPr>
          <p:cNvSpPr/>
          <p:nvPr/>
        </p:nvSpPr>
        <p:spPr bwMode="auto">
          <a:xfrm>
            <a:off x="1273845" y="2564904"/>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 name="矩形 10">
            <a:extLst>
              <a:ext uri="{FF2B5EF4-FFF2-40B4-BE49-F238E27FC236}">
                <a16:creationId xmlns:a16="http://schemas.microsoft.com/office/drawing/2014/main" id="{37B6B1DE-D176-4844-9726-51799F550114}"/>
              </a:ext>
            </a:extLst>
          </p:cNvPr>
          <p:cNvSpPr/>
          <p:nvPr/>
        </p:nvSpPr>
        <p:spPr bwMode="auto">
          <a:xfrm>
            <a:off x="2353965" y="2564904"/>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 name="矩形 6">
            <a:extLst>
              <a:ext uri="{FF2B5EF4-FFF2-40B4-BE49-F238E27FC236}">
                <a16:creationId xmlns:a16="http://schemas.microsoft.com/office/drawing/2014/main" id="{183B53D5-21F7-3F45-B3F0-037535F2BF8D}"/>
              </a:ext>
            </a:extLst>
          </p:cNvPr>
          <p:cNvSpPr/>
          <p:nvPr/>
        </p:nvSpPr>
        <p:spPr bwMode="auto">
          <a:xfrm>
            <a:off x="2353965" y="2996952"/>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 name="矩形 8">
            <a:extLst>
              <a:ext uri="{FF2B5EF4-FFF2-40B4-BE49-F238E27FC236}">
                <a16:creationId xmlns:a16="http://schemas.microsoft.com/office/drawing/2014/main" id="{4F301736-3817-FF4E-B772-F39AFAF9A658}"/>
              </a:ext>
            </a:extLst>
          </p:cNvPr>
          <p:cNvSpPr/>
          <p:nvPr/>
        </p:nvSpPr>
        <p:spPr bwMode="auto">
          <a:xfrm>
            <a:off x="3434085" y="2996952"/>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3" name="矩形 12">
            <a:extLst>
              <a:ext uri="{FF2B5EF4-FFF2-40B4-BE49-F238E27FC236}">
                <a16:creationId xmlns:a16="http://schemas.microsoft.com/office/drawing/2014/main" id="{F8C68B37-3266-764E-AF52-67FBE756F81F}"/>
              </a:ext>
            </a:extLst>
          </p:cNvPr>
          <p:cNvSpPr/>
          <p:nvPr/>
        </p:nvSpPr>
        <p:spPr bwMode="auto">
          <a:xfrm>
            <a:off x="4514205" y="2996952"/>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5" name="矩形 14">
            <a:extLst>
              <a:ext uri="{FF2B5EF4-FFF2-40B4-BE49-F238E27FC236}">
                <a16:creationId xmlns:a16="http://schemas.microsoft.com/office/drawing/2014/main" id="{FA3E99C2-2304-9B40-B4BE-589D3723482B}"/>
              </a:ext>
            </a:extLst>
          </p:cNvPr>
          <p:cNvSpPr/>
          <p:nvPr/>
        </p:nvSpPr>
        <p:spPr bwMode="auto">
          <a:xfrm>
            <a:off x="4514205" y="3429000"/>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6" name="矩形 15">
            <a:extLst>
              <a:ext uri="{FF2B5EF4-FFF2-40B4-BE49-F238E27FC236}">
                <a16:creationId xmlns:a16="http://schemas.microsoft.com/office/drawing/2014/main" id="{2BF2E9C9-82C6-E34E-AF33-8D1AADB46D72}"/>
              </a:ext>
            </a:extLst>
          </p:cNvPr>
          <p:cNvSpPr/>
          <p:nvPr/>
        </p:nvSpPr>
        <p:spPr bwMode="auto">
          <a:xfrm>
            <a:off x="5594325" y="3429000"/>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7" name="矩形 16">
            <a:extLst>
              <a:ext uri="{FF2B5EF4-FFF2-40B4-BE49-F238E27FC236}">
                <a16:creationId xmlns:a16="http://schemas.microsoft.com/office/drawing/2014/main" id="{0D2F9D75-E06B-9147-B2EF-84DA52134CE4}"/>
              </a:ext>
            </a:extLst>
          </p:cNvPr>
          <p:cNvSpPr/>
          <p:nvPr/>
        </p:nvSpPr>
        <p:spPr bwMode="auto">
          <a:xfrm>
            <a:off x="6674445" y="3429000"/>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 name="矩形 18">
            <a:extLst>
              <a:ext uri="{FF2B5EF4-FFF2-40B4-BE49-F238E27FC236}">
                <a16:creationId xmlns:a16="http://schemas.microsoft.com/office/drawing/2014/main" id="{30F12BE9-B466-8640-BBF6-1E1104A163FA}"/>
              </a:ext>
            </a:extLst>
          </p:cNvPr>
          <p:cNvSpPr/>
          <p:nvPr/>
        </p:nvSpPr>
        <p:spPr bwMode="auto">
          <a:xfrm>
            <a:off x="6674445" y="386104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 name="矩形 19">
            <a:extLst>
              <a:ext uri="{FF2B5EF4-FFF2-40B4-BE49-F238E27FC236}">
                <a16:creationId xmlns:a16="http://schemas.microsoft.com/office/drawing/2014/main" id="{3A77490B-E322-9A43-A27E-661110B49385}"/>
              </a:ext>
            </a:extLst>
          </p:cNvPr>
          <p:cNvSpPr/>
          <p:nvPr/>
        </p:nvSpPr>
        <p:spPr bwMode="auto">
          <a:xfrm>
            <a:off x="7754565" y="386104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 name="矩形 20">
            <a:extLst>
              <a:ext uri="{FF2B5EF4-FFF2-40B4-BE49-F238E27FC236}">
                <a16:creationId xmlns:a16="http://schemas.microsoft.com/office/drawing/2014/main" id="{5D97B8CE-F44D-0C42-91F0-F82B08E54DC0}"/>
              </a:ext>
            </a:extLst>
          </p:cNvPr>
          <p:cNvSpPr/>
          <p:nvPr/>
        </p:nvSpPr>
        <p:spPr bwMode="auto">
          <a:xfrm>
            <a:off x="8834685" y="386104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2" name="矩形 21">
            <a:extLst>
              <a:ext uri="{FF2B5EF4-FFF2-40B4-BE49-F238E27FC236}">
                <a16:creationId xmlns:a16="http://schemas.microsoft.com/office/drawing/2014/main" id="{6E4FC0D9-42DE-CB47-8DA4-4704E9230D04}"/>
              </a:ext>
            </a:extLst>
          </p:cNvPr>
          <p:cNvSpPr/>
          <p:nvPr/>
        </p:nvSpPr>
        <p:spPr bwMode="auto">
          <a:xfrm>
            <a:off x="9914805" y="386104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 name="矩形 17">
            <a:extLst>
              <a:ext uri="{FF2B5EF4-FFF2-40B4-BE49-F238E27FC236}">
                <a16:creationId xmlns:a16="http://schemas.microsoft.com/office/drawing/2014/main" id="{DECCB9B0-59EC-AF46-B4D5-EAFD44AE4D30}"/>
              </a:ext>
            </a:extLst>
          </p:cNvPr>
          <p:cNvSpPr/>
          <p:nvPr/>
        </p:nvSpPr>
        <p:spPr bwMode="auto">
          <a:xfrm>
            <a:off x="1265962" y="3429000"/>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3" name="矩形 22">
            <a:extLst>
              <a:ext uri="{FF2B5EF4-FFF2-40B4-BE49-F238E27FC236}">
                <a16:creationId xmlns:a16="http://schemas.microsoft.com/office/drawing/2014/main" id="{A71AB9B8-3795-A647-867D-980E42F3C1A0}"/>
              </a:ext>
            </a:extLst>
          </p:cNvPr>
          <p:cNvSpPr/>
          <p:nvPr/>
        </p:nvSpPr>
        <p:spPr bwMode="auto">
          <a:xfrm>
            <a:off x="2346082" y="3429000"/>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4" name="矩形 23">
            <a:extLst>
              <a:ext uri="{FF2B5EF4-FFF2-40B4-BE49-F238E27FC236}">
                <a16:creationId xmlns:a16="http://schemas.microsoft.com/office/drawing/2014/main" id="{90FFE451-FAD5-3349-9D2C-462282966F75}"/>
              </a:ext>
            </a:extLst>
          </p:cNvPr>
          <p:cNvSpPr/>
          <p:nvPr/>
        </p:nvSpPr>
        <p:spPr bwMode="auto">
          <a:xfrm>
            <a:off x="3426202" y="3429000"/>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5" name="矩形 24">
            <a:extLst>
              <a:ext uri="{FF2B5EF4-FFF2-40B4-BE49-F238E27FC236}">
                <a16:creationId xmlns:a16="http://schemas.microsoft.com/office/drawing/2014/main" id="{28993A31-0B67-0146-9C2A-BBEBBD8A6179}"/>
              </a:ext>
            </a:extLst>
          </p:cNvPr>
          <p:cNvSpPr/>
          <p:nvPr/>
        </p:nvSpPr>
        <p:spPr bwMode="auto">
          <a:xfrm>
            <a:off x="3426202" y="3861048"/>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6" name="矩形 25">
            <a:extLst>
              <a:ext uri="{FF2B5EF4-FFF2-40B4-BE49-F238E27FC236}">
                <a16:creationId xmlns:a16="http://schemas.microsoft.com/office/drawing/2014/main" id="{08841BB4-08F8-AC41-95FE-09F283A44A9D}"/>
              </a:ext>
            </a:extLst>
          </p:cNvPr>
          <p:cNvSpPr/>
          <p:nvPr/>
        </p:nvSpPr>
        <p:spPr bwMode="auto">
          <a:xfrm>
            <a:off x="4506322" y="3861048"/>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7" name="矩形 26">
            <a:extLst>
              <a:ext uri="{FF2B5EF4-FFF2-40B4-BE49-F238E27FC236}">
                <a16:creationId xmlns:a16="http://schemas.microsoft.com/office/drawing/2014/main" id="{61631EC8-ED3F-344C-B729-000031483325}"/>
              </a:ext>
            </a:extLst>
          </p:cNvPr>
          <p:cNvSpPr/>
          <p:nvPr/>
        </p:nvSpPr>
        <p:spPr bwMode="auto">
          <a:xfrm>
            <a:off x="5586442" y="3861048"/>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8" name="矩形 27">
            <a:extLst>
              <a:ext uri="{FF2B5EF4-FFF2-40B4-BE49-F238E27FC236}">
                <a16:creationId xmlns:a16="http://schemas.microsoft.com/office/drawing/2014/main" id="{4090D489-051E-0D49-87EC-C8202FD8C646}"/>
              </a:ext>
            </a:extLst>
          </p:cNvPr>
          <p:cNvSpPr/>
          <p:nvPr/>
        </p:nvSpPr>
        <p:spPr bwMode="auto">
          <a:xfrm>
            <a:off x="5586442" y="4293096"/>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9" name="矩形 28">
            <a:extLst>
              <a:ext uri="{FF2B5EF4-FFF2-40B4-BE49-F238E27FC236}">
                <a16:creationId xmlns:a16="http://schemas.microsoft.com/office/drawing/2014/main" id="{87DCC5AB-EDAE-0C4C-83EC-44986D6FD79D}"/>
              </a:ext>
            </a:extLst>
          </p:cNvPr>
          <p:cNvSpPr/>
          <p:nvPr/>
        </p:nvSpPr>
        <p:spPr bwMode="auto">
          <a:xfrm>
            <a:off x="6666562" y="4293096"/>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0" name="矩形 29">
            <a:extLst>
              <a:ext uri="{FF2B5EF4-FFF2-40B4-BE49-F238E27FC236}">
                <a16:creationId xmlns:a16="http://schemas.microsoft.com/office/drawing/2014/main" id="{52FA0E22-279A-E74E-AAE2-3A3824D2FC3C}"/>
              </a:ext>
            </a:extLst>
          </p:cNvPr>
          <p:cNvSpPr/>
          <p:nvPr/>
        </p:nvSpPr>
        <p:spPr bwMode="auto">
          <a:xfrm>
            <a:off x="7746682" y="4293096"/>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1" name="矩形 30">
            <a:extLst>
              <a:ext uri="{FF2B5EF4-FFF2-40B4-BE49-F238E27FC236}">
                <a16:creationId xmlns:a16="http://schemas.microsoft.com/office/drawing/2014/main" id="{62046C8D-840C-B643-9678-D3E709E77478}"/>
              </a:ext>
            </a:extLst>
          </p:cNvPr>
          <p:cNvSpPr/>
          <p:nvPr/>
        </p:nvSpPr>
        <p:spPr bwMode="auto">
          <a:xfrm>
            <a:off x="7746682" y="4725144"/>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2" name="矩形 31">
            <a:extLst>
              <a:ext uri="{FF2B5EF4-FFF2-40B4-BE49-F238E27FC236}">
                <a16:creationId xmlns:a16="http://schemas.microsoft.com/office/drawing/2014/main" id="{E2710534-D9D1-9949-992B-55F62D464B4F}"/>
              </a:ext>
            </a:extLst>
          </p:cNvPr>
          <p:cNvSpPr/>
          <p:nvPr/>
        </p:nvSpPr>
        <p:spPr bwMode="auto">
          <a:xfrm>
            <a:off x="8826802" y="4725144"/>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3" name="矩形 32">
            <a:extLst>
              <a:ext uri="{FF2B5EF4-FFF2-40B4-BE49-F238E27FC236}">
                <a16:creationId xmlns:a16="http://schemas.microsoft.com/office/drawing/2014/main" id="{E9E9E427-4291-E347-92FB-98A163F0EF77}"/>
              </a:ext>
            </a:extLst>
          </p:cNvPr>
          <p:cNvSpPr/>
          <p:nvPr/>
        </p:nvSpPr>
        <p:spPr bwMode="auto">
          <a:xfrm>
            <a:off x="9906922" y="4725144"/>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4" name="矩形 33">
            <a:extLst>
              <a:ext uri="{FF2B5EF4-FFF2-40B4-BE49-F238E27FC236}">
                <a16:creationId xmlns:a16="http://schemas.microsoft.com/office/drawing/2014/main" id="{37A60B02-89E5-8043-ABD7-1C7CF124EF1C}"/>
              </a:ext>
            </a:extLst>
          </p:cNvPr>
          <p:cNvSpPr/>
          <p:nvPr/>
        </p:nvSpPr>
        <p:spPr bwMode="auto">
          <a:xfrm>
            <a:off x="10987042" y="4725144"/>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Tree>
    <p:extLst>
      <p:ext uri="{BB962C8B-B14F-4D97-AF65-F5344CB8AC3E}">
        <p14:creationId xmlns:p14="http://schemas.microsoft.com/office/powerpoint/2010/main" val="2659074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08FA004-61BE-A345-B7D3-CC3D94301298}"/>
              </a:ext>
            </a:extLst>
          </p:cNvPr>
          <p:cNvSpPr>
            <a:spLocks noGrp="1"/>
          </p:cNvSpPr>
          <p:nvPr>
            <p:ph type="title"/>
          </p:nvPr>
        </p:nvSpPr>
        <p:spPr/>
        <p:txBody>
          <a:bodyPr/>
          <a:lstStyle/>
          <a:p>
            <a:r>
              <a:rPr lang="zh-CN" altLang="en-US" dirty="0"/>
              <a:t>指令流水</a:t>
            </a:r>
          </a:p>
        </p:txBody>
      </p:sp>
      <p:sp>
        <p:nvSpPr>
          <p:cNvPr id="8" name="矩形 7">
            <a:extLst>
              <a:ext uri="{FF2B5EF4-FFF2-40B4-BE49-F238E27FC236}">
                <a16:creationId xmlns:a16="http://schemas.microsoft.com/office/drawing/2014/main" id="{E6005C67-DF5D-6F40-95E2-1958F1275E14}"/>
              </a:ext>
            </a:extLst>
          </p:cNvPr>
          <p:cNvSpPr/>
          <p:nvPr/>
        </p:nvSpPr>
        <p:spPr bwMode="auto">
          <a:xfrm>
            <a:off x="-1318443" y="134076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 name="矩形 9">
            <a:extLst>
              <a:ext uri="{FF2B5EF4-FFF2-40B4-BE49-F238E27FC236}">
                <a16:creationId xmlns:a16="http://schemas.microsoft.com/office/drawing/2014/main" id="{7B2997D9-8017-BC47-90D7-34023C6E893F}"/>
              </a:ext>
            </a:extLst>
          </p:cNvPr>
          <p:cNvSpPr/>
          <p:nvPr/>
        </p:nvSpPr>
        <p:spPr bwMode="auto">
          <a:xfrm>
            <a:off x="-238323" y="134076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 name="矩形 10">
            <a:extLst>
              <a:ext uri="{FF2B5EF4-FFF2-40B4-BE49-F238E27FC236}">
                <a16:creationId xmlns:a16="http://schemas.microsoft.com/office/drawing/2014/main" id="{37B6B1DE-D176-4844-9726-51799F550114}"/>
              </a:ext>
            </a:extLst>
          </p:cNvPr>
          <p:cNvSpPr/>
          <p:nvPr/>
        </p:nvSpPr>
        <p:spPr bwMode="auto">
          <a:xfrm>
            <a:off x="841797" y="1340768"/>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 name="矩形 6">
            <a:extLst>
              <a:ext uri="{FF2B5EF4-FFF2-40B4-BE49-F238E27FC236}">
                <a16:creationId xmlns:a16="http://schemas.microsoft.com/office/drawing/2014/main" id="{183B53D5-21F7-3F45-B3F0-037535F2BF8D}"/>
              </a:ext>
            </a:extLst>
          </p:cNvPr>
          <p:cNvSpPr/>
          <p:nvPr/>
        </p:nvSpPr>
        <p:spPr bwMode="auto">
          <a:xfrm>
            <a:off x="841797" y="1772816"/>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 name="矩形 8">
            <a:extLst>
              <a:ext uri="{FF2B5EF4-FFF2-40B4-BE49-F238E27FC236}">
                <a16:creationId xmlns:a16="http://schemas.microsoft.com/office/drawing/2014/main" id="{4F301736-3817-FF4E-B772-F39AFAF9A658}"/>
              </a:ext>
            </a:extLst>
          </p:cNvPr>
          <p:cNvSpPr/>
          <p:nvPr/>
        </p:nvSpPr>
        <p:spPr bwMode="auto">
          <a:xfrm>
            <a:off x="1921917" y="1772816"/>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3" name="矩形 12">
            <a:extLst>
              <a:ext uri="{FF2B5EF4-FFF2-40B4-BE49-F238E27FC236}">
                <a16:creationId xmlns:a16="http://schemas.microsoft.com/office/drawing/2014/main" id="{F8C68B37-3266-764E-AF52-67FBE756F81F}"/>
              </a:ext>
            </a:extLst>
          </p:cNvPr>
          <p:cNvSpPr/>
          <p:nvPr/>
        </p:nvSpPr>
        <p:spPr bwMode="auto">
          <a:xfrm>
            <a:off x="3002037" y="1772816"/>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5" name="矩形 14">
            <a:extLst>
              <a:ext uri="{FF2B5EF4-FFF2-40B4-BE49-F238E27FC236}">
                <a16:creationId xmlns:a16="http://schemas.microsoft.com/office/drawing/2014/main" id="{FA3E99C2-2304-9B40-B4BE-589D3723482B}"/>
              </a:ext>
            </a:extLst>
          </p:cNvPr>
          <p:cNvSpPr/>
          <p:nvPr/>
        </p:nvSpPr>
        <p:spPr bwMode="auto">
          <a:xfrm>
            <a:off x="3002037" y="2204864"/>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6" name="矩形 15">
            <a:extLst>
              <a:ext uri="{FF2B5EF4-FFF2-40B4-BE49-F238E27FC236}">
                <a16:creationId xmlns:a16="http://schemas.microsoft.com/office/drawing/2014/main" id="{2BF2E9C9-82C6-E34E-AF33-8D1AADB46D72}"/>
              </a:ext>
            </a:extLst>
          </p:cNvPr>
          <p:cNvSpPr/>
          <p:nvPr/>
        </p:nvSpPr>
        <p:spPr bwMode="auto">
          <a:xfrm>
            <a:off x="4082157" y="2204864"/>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7" name="矩形 16">
            <a:extLst>
              <a:ext uri="{FF2B5EF4-FFF2-40B4-BE49-F238E27FC236}">
                <a16:creationId xmlns:a16="http://schemas.microsoft.com/office/drawing/2014/main" id="{0D2F9D75-E06B-9147-B2EF-84DA52134CE4}"/>
              </a:ext>
            </a:extLst>
          </p:cNvPr>
          <p:cNvSpPr/>
          <p:nvPr/>
        </p:nvSpPr>
        <p:spPr bwMode="auto">
          <a:xfrm>
            <a:off x="5162277" y="2204864"/>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 name="矩形 18">
            <a:extLst>
              <a:ext uri="{FF2B5EF4-FFF2-40B4-BE49-F238E27FC236}">
                <a16:creationId xmlns:a16="http://schemas.microsoft.com/office/drawing/2014/main" id="{30F12BE9-B466-8640-BBF6-1E1104A163FA}"/>
              </a:ext>
            </a:extLst>
          </p:cNvPr>
          <p:cNvSpPr/>
          <p:nvPr/>
        </p:nvSpPr>
        <p:spPr bwMode="auto">
          <a:xfrm>
            <a:off x="5162277" y="2636912"/>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 name="矩形 19">
            <a:extLst>
              <a:ext uri="{FF2B5EF4-FFF2-40B4-BE49-F238E27FC236}">
                <a16:creationId xmlns:a16="http://schemas.microsoft.com/office/drawing/2014/main" id="{3A77490B-E322-9A43-A27E-661110B49385}"/>
              </a:ext>
            </a:extLst>
          </p:cNvPr>
          <p:cNvSpPr/>
          <p:nvPr/>
        </p:nvSpPr>
        <p:spPr bwMode="auto">
          <a:xfrm>
            <a:off x="6242397" y="2636912"/>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 name="矩形 20">
            <a:extLst>
              <a:ext uri="{FF2B5EF4-FFF2-40B4-BE49-F238E27FC236}">
                <a16:creationId xmlns:a16="http://schemas.microsoft.com/office/drawing/2014/main" id="{5D97B8CE-F44D-0C42-91F0-F82B08E54DC0}"/>
              </a:ext>
            </a:extLst>
          </p:cNvPr>
          <p:cNvSpPr/>
          <p:nvPr/>
        </p:nvSpPr>
        <p:spPr bwMode="auto">
          <a:xfrm>
            <a:off x="7322517" y="2636912"/>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2" name="矩形 21">
            <a:extLst>
              <a:ext uri="{FF2B5EF4-FFF2-40B4-BE49-F238E27FC236}">
                <a16:creationId xmlns:a16="http://schemas.microsoft.com/office/drawing/2014/main" id="{6E4FC0D9-42DE-CB47-8DA4-4704E9230D04}"/>
              </a:ext>
            </a:extLst>
          </p:cNvPr>
          <p:cNvSpPr/>
          <p:nvPr/>
        </p:nvSpPr>
        <p:spPr bwMode="auto">
          <a:xfrm>
            <a:off x="8402637" y="2636912"/>
            <a:ext cx="1080120" cy="43204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 name="矩形 17">
            <a:extLst>
              <a:ext uri="{FF2B5EF4-FFF2-40B4-BE49-F238E27FC236}">
                <a16:creationId xmlns:a16="http://schemas.microsoft.com/office/drawing/2014/main" id="{DECCB9B0-59EC-AF46-B4D5-EAFD44AE4D30}"/>
              </a:ext>
            </a:extLst>
          </p:cNvPr>
          <p:cNvSpPr/>
          <p:nvPr/>
        </p:nvSpPr>
        <p:spPr bwMode="auto">
          <a:xfrm>
            <a:off x="-246206" y="2204864"/>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3" name="矩形 22">
            <a:extLst>
              <a:ext uri="{FF2B5EF4-FFF2-40B4-BE49-F238E27FC236}">
                <a16:creationId xmlns:a16="http://schemas.microsoft.com/office/drawing/2014/main" id="{A71AB9B8-3795-A647-867D-980E42F3C1A0}"/>
              </a:ext>
            </a:extLst>
          </p:cNvPr>
          <p:cNvSpPr/>
          <p:nvPr/>
        </p:nvSpPr>
        <p:spPr bwMode="auto">
          <a:xfrm>
            <a:off x="833914" y="2204864"/>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4" name="矩形 23">
            <a:extLst>
              <a:ext uri="{FF2B5EF4-FFF2-40B4-BE49-F238E27FC236}">
                <a16:creationId xmlns:a16="http://schemas.microsoft.com/office/drawing/2014/main" id="{90FFE451-FAD5-3349-9D2C-462282966F75}"/>
              </a:ext>
            </a:extLst>
          </p:cNvPr>
          <p:cNvSpPr/>
          <p:nvPr/>
        </p:nvSpPr>
        <p:spPr bwMode="auto">
          <a:xfrm>
            <a:off x="1914034" y="2204864"/>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5" name="矩形 24">
            <a:extLst>
              <a:ext uri="{FF2B5EF4-FFF2-40B4-BE49-F238E27FC236}">
                <a16:creationId xmlns:a16="http://schemas.microsoft.com/office/drawing/2014/main" id="{28993A31-0B67-0146-9C2A-BBEBBD8A6179}"/>
              </a:ext>
            </a:extLst>
          </p:cNvPr>
          <p:cNvSpPr/>
          <p:nvPr/>
        </p:nvSpPr>
        <p:spPr bwMode="auto">
          <a:xfrm>
            <a:off x="1914034" y="2636912"/>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6" name="矩形 25">
            <a:extLst>
              <a:ext uri="{FF2B5EF4-FFF2-40B4-BE49-F238E27FC236}">
                <a16:creationId xmlns:a16="http://schemas.microsoft.com/office/drawing/2014/main" id="{08841BB4-08F8-AC41-95FE-09F283A44A9D}"/>
              </a:ext>
            </a:extLst>
          </p:cNvPr>
          <p:cNvSpPr/>
          <p:nvPr/>
        </p:nvSpPr>
        <p:spPr bwMode="auto">
          <a:xfrm>
            <a:off x="2994154" y="2636912"/>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7" name="矩形 26">
            <a:extLst>
              <a:ext uri="{FF2B5EF4-FFF2-40B4-BE49-F238E27FC236}">
                <a16:creationId xmlns:a16="http://schemas.microsoft.com/office/drawing/2014/main" id="{61631EC8-ED3F-344C-B729-000031483325}"/>
              </a:ext>
            </a:extLst>
          </p:cNvPr>
          <p:cNvSpPr/>
          <p:nvPr/>
        </p:nvSpPr>
        <p:spPr bwMode="auto">
          <a:xfrm>
            <a:off x="4074274" y="2636912"/>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8" name="矩形 27">
            <a:extLst>
              <a:ext uri="{FF2B5EF4-FFF2-40B4-BE49-F238E27FC236}">
                <a16:creationId xmlns:a16="http://schemas.microsoft.com/office/drawing/2014/main" id="{4090D489-051E-0D49-87EC-C8202FD8C646}"/>
              </a:ext>
            </a:extLst>
          </p:cNvPr>
          <p:cNvSpPr/>
          <p:nvPr/>
        </p:nvSpPr>
        <p:spPr bwMode="auto">
          <a:xfrm>
            <a:off x="4074274" y="3068960"/>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9" name="矩形 28">
            <a:extLst>
              <a:ext uri="{FF2B5EF4-FFF2-40B4-BE49-F238E27FC236}">
                <a16:creationId xmlns:a16="http://schemas.microsoft.com/office/drawing/2014/main" id="{87DCC5AB-EDAE-0C4C-83EC-44986D6FD79D}"/>
              </a:ext>
            </a:extLst>
          </p:cNvPr>
          <p:cNvSpPr/>
          <p:nvPr/>
        </p:nvSpPr>
        <p:spPr bwMode="auto">
          <a:xfrm>
            <a:off x="5154394" y="3068960"/>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0" name="矩形 29">
            <a:extLst>
              <a:ext uri="{FF2B5EF4-FFF2-40B4-BE49-F238E27FC236}">
                <a16:creationId xmlns:a16="http://schemas.microsoft.com/office/drawing/2014/main" id="{52FA0E22-279A-E74E-AAE2-3A3824D2FC3C}"/>
              </a:ext>
            </a:extLst>
          </p:cNvPr>
          <p:cNvSpPr/>
          <p:nvPr/>
        </p:nvSpPr>
        <p:spPr bwMode="auto">
          <a:xfrm>
            <a:off x="6234514" y="3068960"/>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1" name="矩形 30">
            <a:extLst>
              <a:ext uri="{FF2B5EF4-FFF2-40B4-BE49-F238E27FC236}">
                <a16:creationId xmlns:a16="http://schemas.microsoft.com/office/drawing/2014/main" id="{62046C8D-840C-B643-9678-D3E709E77478}"/>
              </a:ext>
            </a:extLst>
          </p:cNvPr>
          <p:cNvSpPr/>
          <p:nvPr/>
        </p:nvSpPr>
        <p:spPr bwMode="auto">
          <a:xfrm>
            <a:off x="6234514" y="3501008"/>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2" name="矩形 31">
            <a:extLst>
              <a:ext uri="{FF2B5EF4-FFF2-40B4-BE49-F238E27FC236}">
                <a16:creationId xmlns:a16="http://schemas.microsoft.com/office/drawing/2014/main" id="{E2710534-D9D1-9949-992B-55F62D464B4F}"/>
              </a:ext>
            </a:extLst>
          </p:cNvPr>
          <p:cNvSpPr/>
          <p:nvPr/>
        </p:nvSpPr>
        <p:spPr bwMode="auto">
          <a:xfrm>
            <a:off x="7314634" y="3501008"/>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3" name="矩形 32">
            <a:extLst>
              <a:ext uri="{FF2B5EF4-FFF2-40B4-BE49-F238E27FC236}">
                <a16:creationId xmlns:a16="http://schemas.microsoft.com/office/drawing/2014/main" id="{E9E9E427-4291-E347-92FB-98A163F0EF77}"/>
              </a:ext>
            </a:extLst>
          </p:cNvPr>
          <p:cNvSpPr/>
          <p:nvPr/>
        </p:nvSpPr>
        <p:spPr bwMode="auto">
          <a:xfrm>
            <a:off x="8394754" y="3501008"/>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4" name="矩形 33">
            <a:extLst>
              <a:ext uri="{FF2B5EF4-FFF2-40B4-BE49-F238E27FC236}">
                <a16:creationId xmlns:a16="http://schemas.microsoft.com/office/drawing/2014/main" id="{37A60B02-89E5-8043-ABD7-1C7CF124EF1C}"/>
              </a:ext>
            </a:extLst>
          </p:cNvPr>
          <p:cNvSpPr/>
          <p:nvPr/>
        </p:nvSpPr>
        <p:spPr bwMode="auto">
          <a:xfrm>
            <a:off x="9474874" y="3501008"/>
            <a:ext cx="1080120" cy="43204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5" name="矩形 34">
            <a:extLst>
              <a:ext uri="{FF2B5EF4-FFF2-40B4-BE49-F238E27FC236}">
                <a16:creationId xmlns:a16="http://schemas.microsoft.com/office/drawing/2014/main" id="{E4B684DA-A0F2-7A45-86EB-1D82DC55BEBA}"/>
              </a:ext>
            </a:extLst>
          </p:cNvPr>
          <p:cNvSpPr/>
          <p:nvPr/>
        </p:nvSpPr>
        <p:spPr bwMode="auto">
          <a:xfrm>
            <a:off x="841797" y="3068960"/>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6" name="矩形 35">
            <a:extLst>
              <a:ext uri="{FF2B5EF4-FFF2-40B4-BE49-F238E27FC236}">
                <a16:creationId xmlns:a16="http://schemas.microsoft.com/office/drawing/2014/main" id="{F03EF05A-25FC-F345-9B05-C1409E98092A}"/>
              </a:ext>
            </a:extLst>
          </p:cNvPr>
          <p:cNvSpPr/>
          <p:nvPr/>
        </p:nvSpPr>
        <p:spPr bwMode="auto">
          <a:xfrm>
            <a:off x="1921917" y="3068960"/>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7" name="矩形 36">
            <a:extLst>
              <a:ext uri="{FF2B5EF4-FFF2-40B4-BE49-F238E27FC236}">
                <a16:creationId xmlns:a16="http://schemas.microsoft.com/office/drawing/2014/main" id="{E06B0B18-2F6B-C04C-824A-51BDB0E1B4D3}"/>
              </a:ext>
            </a:extLst>
          </p:cNvPr>
          <p:cNvSpPr/>
          <p:nvPr/>
        </p:nvSpPr>
        <p:spPr bwMode="auto">
          <a:xfrm>
            <a:off x="3002037" y="3068960"/>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8" name="矩形 37">
            <a:extLst>
              <a:ext uri="{FF2B5EF4-FFF2-40B4-BE49-F238E27FC236}">
                <a16:creationId xmlns:a16="http://schemas.microsoft.com/office/drawing/2014/main" id="{F28380EF-40B4-7C44-9A3F-6A0610433009}"/>
              </a:ext>
            </a:extLst>
          </p:cNvPr>
          <p:cNvSpPr/>
          <p:nvPr/>
        </p:nvSpPr>
        <p:spPr bwMode="auto">
          <a:xfrm>
            <a:off x="3002037" y="3501008"/>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9" name="矩形 38">
            <a:extLst>
              <a:ext uri="{FF2B5EF4-FFF2-40B4-BE49-F238E27FC236}">
                <a16:creationId xmlns:a16="http://schemas.microsoft.com/office/drawing/2014/main" id="{CA4F28AE-82FA-2846-BEB5-DF8019D66365}"/>
              </a:ext>
            </a:extLst>
          </p:cNvPr>
          <p:cNvSpPr/>
          <p:nvPr/>
        </p:nvSpPr>
        <p:spPr bwMode="auto">
          <a:xfrm>
            <a:off x="4082157" y="3501008"/>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0" name="矩形 39">
            <a:extLst>
              <a:ext uri="{FF2B5EF4-FFF2-40B4-BE49-F238E27FC236}">
                <a16:creationId xmlns:a16="http://schemas.microsoft.com/office/drawing/2014/main" id="{56742944-994B-374A-AECA-03E876D3246E}"/>
              </a:ext>
            </a:extLst>
          </p:cNvPr>
          <p:cNvSpPr/>
          <p:nvPr/>
        </p:nvSpPr>
        <p:spPr bwMode="auto">
          <a:xfrm>
            <a:off x="5162277" y="3501008"/>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1" name="矩形 40">
            <a:extLst>
              <a:ext uri="{FF2B5EF4-FFF2-40B4-BE49-F238E27FC236}">
                <a16:creationId xmlns:a16="http://schemas.microsoft.com/office/drawing/2014/main" id="{5ADF33CB-12F1-084B-A1C0-23DD0D17606F}"/>
              </a:ext>
            </a:extLst>
          </p:cNvPr>
          <p:cNvSpPr/>
          <p:nvPr/>
        </p:nvSpPr>
        <p:spPr bwMode="auto">
          <a:xfrm>
            <a:off x="5162277" y="3933056"/>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2" name="矩形 41">
            <a:extLst>
              <a:ext uri="{FF2B5EF4-FFF2-40B4-BE49-F238E27FC236}">
                <a16:creationId xmlns:a16="http://schemas.microsoft.com/office/drawing/2014/main" id="{5ECC4F68-CAF0-FD47-97A9-0160937E316C}"/>
              </a:ext>
            </a:extLst>
          </p:cNvPr>
          <p:cNvSpPr/>
          <p:nvPr/>
        </p:nvSpPr>
        <p:spPr bwMode="auto">
          <a:xfrm>
            <a:off x="6242397" y="3933056"/>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3" name="矩形 42">
            <a:extLst>
              <a:ext uri="{FF2B5EF4-FFF2-40B4-BE49-F238E27FC236}">
                <a16:creationId xmlns:a16="http://schemas.microsoft.com/office/drawing/2014/main" id="{0B2242DA-FFF7-A944-9323-61F254B86DA2}"/>
              </a:ext>
            </a:extLst>
          </p:cNvPr>
          <p:cNvSpPr/>
          <p:nvPr/>
        </p:nvSpPr>
        <p:spPr bwMode="auto">
          <a:xfrm>
            <a:off x="7322517" y="3933056"/>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4" name="矩形 43">
            <a:extLst>
              <a:ext uri="{FF2B5EF4-FFF2-40B4-BE49-F238E27FC236}">
                <a16:creationId xmlns:a16="http://schemas.microsoft.com/office/drawing/2014/main" id="{F165A25E-7603-494E-BD91-8A7120FA6CA5}"/>
              </a:ext>
            </a:extLst>
          </p:cNvPr>
          <p:cNvSpPr/>
          <p:nvPr/>
        </p:nvSpPr>
        <p:spPr bwMode="auto">
          <a:xfrm>
            <a:off x="7322517" y="4365104"/>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5" name="矩形 44">
            <a:extLst>
              <a:ext uri="{FF2B5EF4-FFF2-40B4-BE49-F238E27FC236}">
                <a16:creationId xmlns:a16="http://schemas.microsoft.com/office/drawing/2014/main" id="{73949203-46F4-4346-B30B-C40F4DBBCC87}"/>
              </a:ext>
            </a:extLst>
          </p:cNvPr>
          <p:cNvSpPr/>
          <p:nvPr/>
        </p:nvSpPr>
        <p:spPr bwMode="auto">
          <a:xfrm>
            <a:off x="8402637" y="4365104"/>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6" name="矩形 45">
            <a:extLst>
              <a:ext uri="{FF2B5EF4-FFF2-40B4-BE49-F238E27FC236}">
                <a16:creationId xmlns:a16="http://schemas.microsoft.com/office/drawing/2014/main" id="{730AF599-8A5A-E146-80C1-00C23D8BD5C2}"/>
              </a:ext>
            </a:extLst>
          </p:cNvPr>
          <p:cNvSpPr/>
          <p:nvPr/>
        </p:nvSpPr>
        <p:spPr bwMode="auto">
          <a:xfrm>
            <a:off x="9482757" y="4365104"/>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7" name="矩形 46">
            <a:extLst>
              <a:ext uri="{FF2B5EF4-FFF2-40B4-BE49-F238E27FC236}">
                <a16:creationId xmlns:a16="http://schemas.microsoft.com/office/drawing/2014/main" id="{538EB06B-7811-7E46-B818-9534F8439888}"/>
              </a:ext>
            </a:extLst>
          </p:cNvPr>
          <p:cNvSpPr/>
          <p:nvPr/>
        </p:nvSpPr>
        <p:spPr bwMode="auto">
          <a:xfrm>
            <a:off x="10562877" y="4365104"/>
            <a:ext cx="1080120" cy="43204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8" name="矩形 47">
            <a:extLst>
              <a:ext uri="{FF2B5EF4-FFF2-40B4-BE49-F238E27FC236}">
                <a16:creationId xmlns:a16="http://schemas.microsoft.com/office/drawing/2014/main" id="{A353F494-FBAD-7549-ACFE-36C880481BA5}"/>
              </a:ext>
            </a:extLst>
          </p:cNvPr>
          <p:cNvSpPr/>
          <p:nvPr/>
        </p:nvSpPr>
        <p:spPr bwMode="auto">
          <a:xfrm>
            <a:off x="1922234" y="3933056"/>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9" name="矩形 48">
            <a:extLst>
              <a:ext uri="{FF2B5EF4-FFF2-40B4-BE49-F238E27FC236}">
                <a16:creationId xmlns:a16="http://schemas.microsoft.com/office/drawing/2014/main" id="{D058F61A-8718-C545-B0CA-BD46E107CC49}"/>
              </a:ext>
            </a:extLst>
          </p:cNvPr>
          <p:cNvSpPr/>
          <p:nvPr/>
        </p:nvSpPr>
        <p:spPr bwMode="auto">
          <a:xfrm>
            <a:off x="3002354" y="3933056"/>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0" name="矩形 49">
            <a:extLst>
              <a:ext uri="{FF2B5EF4-FFF2-40B4-BE49-F238E27FC236}">
                <a16:creationId xmlns:a16="http://schemas.microsoft.com/office/drawing/2014/main" id="{D5AB7912-714F-2547-BC57-CC83012BC5FF}"/>
              </a:ext>
            </a:extLst>
          </p:cNvPr>
          <p:cNvSpPr/>
          <p:nvPr/>
        </p:nvSpPr>
        <p:spPr bwMode="auto">
          <a:xfrm>
            <a:off x="4082474" y="3933056"/>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1" name="矩形 50">
            <a:extLst>
              <a:ext uri="{FF2B5EF4-FFF2-40B4-BE49-F238E27FC236}">
                <a16:creationId xmlns:a16="http://schemas.microsoft.com/office/drawing/2014/main" id="{2C303769-E53F-8F47-B760-64767AD45355}"/>
              </a:ext>
            </a:extLst>
          </p:cNvPr>
          <p:cNvSpPr/>
          <p:nvPr/>
        </p:nvSpPr>
        <p:spPr bwMode="auto">
          <a:xfrm>
            <a:off x="4082474" y="4365104"/>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2" name="矩形 51">
            <a:extLst>
              <a:ext uri="{FF2B5EF4-FFF2-40B4-BE49-F238E27FC236}">
                <a16:creationId xmlns:a16="http://schemas.microsoft.com/office/drawing/2014/main" id="{6B6112BF-3FDA-054D-A6E1-626044A46139}"/>
              </a:ext>
            </a:extLst>
          </p:cNvPr>
          <p:cNvSpPr/>
          <p:nvPr/>
        </p:nvSpPr>
        <p:spPr bwMode="auto">
          <a:xfrm>
            <a:off x="5162594" y="4365104"/>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3" name="矩形 52">
            <a:extLst>
              <a:ext uri="{FF2B5EF4-FFF2-40B4-BE49-F238E27FC236}">
                <a16:creationId xmlns:a16="http://schemas.microsoft.com/office/drawing/2014/main" id="{7679E87A-EF4C-9F4F-A224-B220FBA91FD8}"/>
              </a:ext>
            </a:extLst>
          </p:cNvPr>
          <p:cNvSpPr/>
          <p:nvPr/>
        </p:nvSpPr>
        <p:spPr bwMode="auto">
          <a:xfrm>
            <a:off x="6242714" y="4365104"/>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4" name="矩形 53">
            <a:extLst>
              <a:ext uri="{FF2B5EF4-FFF2-40B4-BE49-F238E27FC236}">
                <a16:creationId xmlns:a16="http://schemas.microsoft.com/office/drawing/2014/main" id="{A9CED8D0-A1B1-4146-AFB0-6FA5798356F6}"/>
              </a:ext>
            </a:extLst>
          </p:cNvPr>
          <p:cNvSpPr/>
          <p:nvPr/>
        </p:nvSpPr>
        <p:spPr bwMode="auto">
          <a:xfrm>
            <a:off x="6242714" y="4797152"/>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5" name="矩形 54">
            <a:extLst>
              <a:ext uri="{FF2B5EF4-FFF2-40B4-BE49-F238E27FC236}">
                <a16:creationId xmlns:a16="http://schemas.microsoft.com/office/drawing/2014/main" id="{D8E97731-6DA1-6E4B-AA14-EF08D7B9BAEA}"/>
              </a:ext>
            </a:extLst>
          </p:cNvPr>
          <p:cNvSpPr/>
          <p:nvPr/>
        </p:nvSpPr>
        <p:spPr bwMode="auto">
          <a:xfrm>
            <a:off x="7322834" y="4797152"/>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6" name="矩形 55">
            <a:extLst>
              <a:ext uri="{FF2B5EF4-FFF2-40B4-BE49-F238E27FC236}">
                <a16:creationId xmlns:a16="http://schemas.microsoft.com/office/drawing/2014/main" id="{5EF8C795-2578-7C44-A7B8-7426A7D09C3D}"/>
              </a:ext>
            </a:extLst>
          </p:cNvPr>
          <p:cNvSpPr/>
          <p:nvPr/>
        </p:nvSpPr>
        <p:spPr bwMode="auto">
          <a:xfrm>
            <a:off x="8402954" y="4797152"/>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7" name="矩形 56">
            <a:extLst>
              <a:ext uri="{FF2B5EF4-FFF2-40B4-BE49-F238E27FC236}">
                <a16:creationId xmlns:a16="http://schemas.microsoft.com/office/drawing/2014/main" id="{FAB1D88B-6000-D844-8A22-253D28540078}"/>
              </a:ext>
            </a:extLst>
          </p:cNvPr>
          <p:cNvSpPr/>
          <p:nvPr/>
        </p:nvSpPr>
        <p:spPr bwMode="auto">
          <a:xfrm>
            <a:off x="8402954" y="5229200"/>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8" name="矩形 57">
            <a:extLst>
              <a:ext uri="{FF2B5EF4-FFF2-40B4-BE49-F238E27FC236}">
                <a16:creationId xmlns:a16="http://schemas.microsoft.com/office/drawing/2014/main" id="{07DC2AD9-1E27-574B-8C5C-4B7CD8051BE3}"/>
              </a:ext>
            </a:extLst>
          </p:cNvPr>
          <p:cNvSpPr/>
          <p:nvPr/>
        </p:nvSpPr>
        <p:spPr bwMode="auto">
          <a:xfrm>
            <a:off x="9483074" y="5229200"/>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9" name="矩形 58">
            <a:extLst>
              <a:ext uri="{FF2B5EF4-FFF2-40B4-BE49-F238E27FC236}">
                <a16:creationId xmlns:a16="http://schemas.microsoft.com/office/drawing/2014/main" id="{13DDF288-04AF-9D43-B53B-57CD7A53FB4F}"/>
              </a:ext>
            </a:extLst>
          </p:cNvPr>
          <p:cNvSpPr/>
          <p:nvPr/>
        </p:nvSpPr>
        <p:spPr bwMode="auto">
          <a:xfrm>
            <a:off x="10563194" y="5229200"/>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0" name="矩形 59">
            <a:extLst>
              <a:ext uri="{FF2B5EF4-FFF2-40B4-BE49-F238E27FC236}">
                <a16:creationId xmlns:a16="http://schemas.microsoft.com/office/drawing/2014/main" id="{FECBC585-EBAD-7241-8363-36D0E9FEA2E9}"/>
              </a:ext>
            </a:extLst>
          </p:cNvPr>
          <p:cNvSpPr/>
          <p:nvPr/>
        </p:nvSpPr>
        <p:spPr bwMode="auto">
          <a:xfrm>
            <a:off x="11643314" y="5229200"/>
            <a:ext cx="1080120" cy="43204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1" name="矩形 60">
            <a:extLst>
              <a:ext uri="{FF2B5EF4-FFF2-40B4-BE49-F238E27FC236}">
                <a16:creationId xmlns:a16="http://schemas.microsoft.com/office/drawing/2014/main" id="{7BF5E7B5-D487-2843-B80B-8BBDFEBD97EF}"/>
              </a:ext>
            </a:extLst>
          </p:cNvPr>
          <p:cNvSpPr/>
          <p:nvPr/>
        </p:nvSpPr>
        <p:spPr bwMode="auto">
          <a:xfrm>
            <a:off x="2994154" y="4797152"/>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2" name="矩形 61">
            <a:extLst>
              <a:ext uri="{FF2B5EF4-FFF2-40B4-BE49-F238E27FC236}">
                <a16:creationId xmlns:a16="http://schemas.microsoft.com/office/drawing/2014/main" id="{D11692AF-7926-614F-99C5-521610D333C7}"/>
              </a:ext>
            </a:extLst>
          </p:cNvPr>
          <p:cNvSpPr/>
          <p:nvPr/>
        </p:nvSpPr>
        <p:spPr bwMode="auto">
          <a:xfrm>
            <a:off x="4074274" y="4797152"/>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3" name="矩形 62">
            <a:extLst>
              <a:ext uri="{FF2B5EF4-FFF2-40B4-BE49-F238E27FC236}">
                <a16:creationId xmlns:a16="http://schemas.microsoft.com/office/drawing/2014/main" id="{6ABB10E1-D326-4241-B0CA-6BE4422264B4}"/>
              </a:ext>
            </a:extLst>
          </p:cNvPr>
          <p:cNvSpPr/>
          <p:nvPr/>
        </p:nvSpPr>
        <p:spPr bwMode="auto">
          <a:xfrm>
            <a:off x="5154394" y="4797152"/>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4" name="矩形 63">
            <a:extLst>
              <a:ext uri="{FF2B5EF4-FFF2-40B4-BE49-F238E27FC236}">
                <a16:creationId xmlns:a16="http://schemas.microsoft.com/office/drawing/2014/main" id="{3BCD60F8-674C-8249-AC45-E8B78CE1B88C}"/>
              </a:ext>
            </a:extLst>
          </p:cNvPr>
          <p:cNvSpPr/>
          <p:nvPr/>
        </p:nvSpPr>
        <p:spPr bwMode="auto">
          <a:xfrm>
            <a:off x="5154394" y="5229200"/>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5" name="矩形 64">
            <a:extLst>
              <a:ext uri="{FF2B5EF4-FFF2-40B4-BE49-F238E27FC236}">
                <a16:creationId xmlns:a16="http://schemas.microsoft.com/office/drawing/2014/main" id="{5243D3C8-F493-2843-81C3-DD3AA73C7FCF}"/>
              </a:ext>
            </a:extLst>
          </p:cNvPr>
          <p:cNvSpPr/>
          <p:nvPr/>
        </p:nvSpPr>
        <p:spPr bwMode="auto">
          <a:xfrm>
            <a:off x="6234514" y="5229200"/>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6" name="矩形 65">
            <a:extLst>
              <a:ext uri="{FF2B5EF4-FFF2-40B4-BE49-F238E27FC236}">
                <a16:creationId xmlns:a16="http://schemas.microsoft.com/office/drawing/2014/main" id="{B3BB2AAE-75F7-5144-9664-7270D1ED9785}"/>
              </a:ext>
            </a:extLst>
          </p:cNvPr>
          <p:cNvSpPr/>
          <p:nvPr/>
        </p:nvSpPr>
        <p:spPr bwMode="auto">
          <a:xfrm>
            <a:off x="7314634" y="5229200"/>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7" name="矩形 66">
            <a:extLst>
              <a:ext uri="{FF2B5EF4-FFF2-40B4-BE49-F238E27FC236}">
                <a16:creationId xmlns:a16="http://schemas.microsoft.com/office/drawing/2014/main" id="{00093FBA-4C21-EC49-A884-4521146D9136}"/>
              </a:ext>
            </a:extLst>
          </p:cNvPr>
          <p:cNvSpPr/>
          <p:nvPr/>
        </p:nvSpPr>
        <p:spPr bwMode="auto">
          <a:xfrm>
            <a:off x="7314634" y="5661248"/>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8" name="矩形 67">
            <a:extLst>
              <a:ext uri="{FF2B5EF4-FFF2-40B4-BE49-F238E27FC236}">
                <a16:creationId xmlns:a16="http://schemas.microsoft.com/office/drawing/2014/main" id="{D5DFD78E-CA0D-FA42-AB94-9EED9080BBBE}"/>
              </a:ext>
            </a:extLst>
          </p:cNvPr>
          <p:cNvSpPr/>
          <p:nvPr/>
        </p:nvSpPr>
        <p:spPr bwMode="auto">
          <a:xfrm>
            <a:off x="8394754" y="5661248"/>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9" name="矩形 68">
            <a:extLst>
              <a:ext uri="{FF2B5EF4-FFF2-40B4-BE49-F238E27FC236}">
                <a16:creationId xmlns:a16="http://schemas.microsoft.com/office/drawing/2014/main" id="{45129211-27C1-954F-B7E3-27F56FD0D143}"/>
              </a:ext>
            </a:extLst>
          </p:cNvPr>
          <p:cNvSpPr/>
          <p:nvPr/>
        </p:nvSpPr>
        <p:spPr bwMode="auto">
          <a:xfrm>
            <a:off x="9474874" y="5661248"/>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0" name="矩形 69">
            <a:extLst>
              <a:ext uri="{FF2B5EF4-FFF2-40B4-BE49-F238E27FC236}">
                <a16:creationId xmlns:a16="http://schemas.microsoft.com/office/drawing/2014/main" id="{09A9C122-56FF-954C-B9A3-C8549FA8DEEE}"/>
              </a:ext>
            </a:extLst>
          </p:cNvPr>
          <p:cNvSpPr/>
          <p:nvPr/>
        </p:nvSpPr>
        <p:spPr bwMode="auto">
          <a:xfrm>
            <a:off x="9474874" y="6093296"/>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1" name="矩形 70">
            <a:extLst>
              <a:ext uri="{FF2B5EF4-FFF2-40B4-BE49-F238E27FC236}">
                <a16:creationId xmlns:a16="http://schemas.microsoft.com/office/drawing/2014/main" id="{0953508C-CCE0-614D-ADA5-28A64FA696E2}"/>
              </a:ext>
            </a:extLst>
          </p:cNvPr>
          <p:cNvSpPr/>
          <p:nvPr/>
        </p:nvSpPr>
        <p:spPr bwMode="auto">
          <a:xfrm>
            <a:off x="10554994" y="6093296"/>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2" name="矩形 71">
            <a:extLst>
              <a:ext uri="{FF2B5EF4-FFF2-40B4-BE49-F238E27FC236}">
                <a16:creationId xmlns:a16="http://schemas.microsoft.com/office/drawing/2014/main" id="{DAC2037E-9CEC-1E4F-8016-36C28E7E88F7}"/>
              </a:ext>
            </a:extLst>
          </p:cNvPr>
          <p:cNvSpPr/>
          <p:nvPr/>
        </p:nvSpPr>
        <p:spPr bwMode="auto">
          <a:xfrm>
            <a:off x="11635114" y="6093296"/>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3" name="矩形 72">
            <a:extLst>
              <a:ext uri="{FF2B5EF4-FFF2-40B4-BE49-F238E27FC236}">
                <a16:creationId xmlns:a16="http://schemas.microsoft.com/office/drawing/2014/main" id="{85676CEF-ACB1-B340-84CF-767673EBC04F}"/>
              </a:ext>
            </a:extLst>
          </p:cNvPr>
          <p:cNvSpPr/>
          <p:nvPr/>
        </p:nvSpPr>
        <p:spPr bwMode="auto">
          <a:xfrm>
            <a:off x="12715234" y="6093296"/>
            <a:ext cx="1080120" cy="43204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Tree>
    <p:extLst>
      <p:ext uri="{BB962C8B-B14F-4D97-AF65-F5344CB8AC3E}">
        <p14:creationId xmlns:p14="http://schemas.microsoft.com/office/powerpoint/2010/main" val="1800610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6005C67-DF5D-6F40-95E2-1958F1275E14}"/>
              </a:ext>
            </a:extLst>
          </p:cNvPr>
          <p:cNvSpPr/>
          <p:nvPr/>
        </p:nvSpPr>
        <p:spPr bwMode="auto">
          <a:xfrm>
            <a:off x="-967502" y="1335336"/>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 name="矩形 9">
            <a:extLst>
              <a:ext uri="{FF2B5EF4-FFF2-40B4-BE49-F238E27FC236}">
                <a16:creationId xmlns:a16="http://schemas.microsoft.com/office/drawing/2014/main" id="{7B2997D9-8017-BC47-90D7-34023C6E893F}"/>
              </a:ext>
            </a:extLst>
          </p:cNvPr>
          <p:cNvSpPr/>
          <p:nvPr/>
        </p:nvSpPr>
        <p:spPr bwMode="auto">
          <a:xfrm>
            <a:off x="63443" y="1335336"/>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 name="矩形 10">
            <a:extLst>
              <a:ext uri="{FF2B5EF4-FFF2-40B4-BE49-F238E27FC236}">
                <a16:creationId xmlns:a16="http://schemas.microsoft.com/office/drawing/2014/main" id="{37B6B1DE-D176-4844-9726-51799F550114}"/>
              </a:ext>
            </a:extLst>
          </p:cNvPr>
          <p:cNvSpPr/>
          <p:nvPr/>
        </p:nvSpPr>
        <p:spPr bwMode="auto">
          <a:xfrm>
            <a:off x="1094388" y="1335336"/>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 name="矩形 6">
            <a:extLst>
              <a:ext uri="{FF2B5EF4-FFF2-40B4-BE49-F238E27FC236}">
                <a16:creationId xmlns:a16="http://schemas.microsoft.com/office/drawing/2014/main" id="{183B53D5-21F7-3F45-B3F0-037535F2BF8D}"/>
              </a:ext>
            </a:extLst>
          </p:cNvPr>
          <p:cNvSpPr/>
          <p:nvPr/>
        </p:nvSpPr>
        <p:spPr bwMode="auto">
          <a:xfrm>
            <a:off x="1094388" y="1747714"/>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 name="矩形 8">
            <a:extLst>
              <a:ext uri="{FF2B5EF4-FFF2-40B4-BE49-F238E27FC236}">
                <a16:creationId xmlns:a16="http://schemas.microsoft.com/office/drawing/2014/main" id="{4F301736-3817-FF4E-B772-F39AFAF9A658}"/>
              </a:ext>
            </a:extLst>
          </p:cNvPr>
          <p:cNvSpPr/>
          <p:nvPr/>
        </p:nvSpPr>
        <p:spPr bwMode="auto">
          <a:xfrm>
            <a:off x="2125333" y="1747714"/>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3" name="矩形 12">
            <a:extLst>
              <a:ext uri="{FF2B5EF4-FFF2-40B4-BE49-F238E27FC236}">
                <a16:creationId xmlns:a16="http://schemas.microsoft.com/office/drawing/2014/main" id="{F8C68B37-3266-764E-AF52-67FBE756F81F}"/>
              </a:ext>
            </a:extLst>
          </p:cNvPr>
          <p:cNvSpPr/>
          <p:nvPr/>
        </p:nvSpPr>
        <p:spPr bwMode="auto">
          <a:xfrm>
            <a:off x="3156278" y="1747714"/>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5" name="矩形 14">
            <a:extLst>
              <a:ext uri="{FF2B5EF4-FFF2-40B4-BE49-F238E27FC236}">
                <a16:creationId xmlns:a16="http://schemas.microsoft.com/office/drawing/2014/main" id="{FA3E99C2-2304-9B40-B4BE-589D3723482B}"/>
              </a:ext>
            </a:extLst>
          </p:cNvPr>
          <p:cNvSpPr/>
          <p:nvPr/>
        </p:nvSpPr>
        <p:spPr bwMode="auto">
          <a:xfrm>
            <a:off x="3156278" y="2160092"/>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6" name="矩形 15">
            <a:extLst>
              <a:ext uri="{FF2B5EF4-FFF2-40B4-BE49-F238E27FC236}">
                <a16:creationId xmlns:a16="http://schemas.microsoft.com/office/drawing/2014/main" id="{2BF2E9C9-82C6-E34E-AF33-8D1AADB46D72}"/>
              </a:ext>
            </a:extLst>
          </p:cNvPr>
          <p:cNvSpPr/>
          <p:nvPr/>
        </p:nvSpPr>
        <p:spPr bwMode="auto">
          <a:xfrm>
            <a:off x="4187223" y="2160092"/>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7" name="矩形 16">
            <a:extLst>
              <a:ext uri="{FF2B5EF4-FFF2-40B4-BE49-F238E27FC236}">
                <a16:creationId xmlns:a16="http://schemas.microsoft.com/office/drawing/2014/main" id="{0D2F9D75-E06B-9147-B2EF-84DA52134CE4}"/>
              </a:ext>
            </a:extLst>
          </p:cNvPr>
          <p:cNvSpPr/>
          <p:nvPr/>
        </p:nvSpPr>
        <p:spPr bwMode="auto">
          <a:xfrm>
            <a:off x="5218168" y="2160092"/>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 name="矩形 18">
            <a:extLst>
              <a:ext uri="{FF2B5EF4-FFF2-40B4-BE49-F238E27FC236}">
                <a16:creationId xmlns:a16="http://schemas.microsoft.com/office/drawing/2014/main" id="{30F12BE9-B466-8640-BBF6-1E1104A163FA}"/>
              </a:ext>
            </a:extLst>
          </p:cNvPr>
          <p:cNvSpPr/>
          <p:nvPr/>
        </p:nvSpPr>
        <p:spPr bwMode="auto">
          <a:xfrm>
            <a:off x="5218168" y="2572470"/>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 name="矩形 19">
            <a:extLst>
              <a:ext uri="{FF2B5EF4-FFF2-40B4-BE49-F238E27FC236}">
                <a16:creationId xmlns:a16="http://schemas.microsoft.com/office/drawing/2014/main" id="{3A77490B-E322-9A43-A27E-661110B49385}"/>
              </a:ext>
            </a:extLst>
          </p:cNvPr>
          <p:cNvSpPr/>
          <p:nvPr/>
        </p:nvSpPr>
        <p:spPr bwMode="auto">
          <a:xfrm>
            <a:off x="6249113" y="2572470"/>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 name="矩形 20">
            <a:extLst>
              <a:ext uri="{FF2B5EF4-FFF2-40B4-BE49-F238E27FC236}">
                <a16:creationId xmlns:a16="http://schemas.microsoft.com/office/drawing/2014/main" id="{5D97B8CE-F44D-0C42-91F0-F82B08E54DC0}"/>
              </a:ext>
            </a:extLst>
          </p:cNvPr>
          <p:cNvSpPr/>
          <p:nvPr/>
        </p:nvSpPr>
        <p:spPr bwMode="auto">
          <a:xfrm>
            <a:off x="7280058" y="2572470"/>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2" name="矩形 21">
            <a:extLst>
              <a:ext uri="{FF2B5EF4-FFF2-40B4-BE49-F238E27FC236}">
                <a16:creationId xmlns:a16="http://schemas.microsoft.com/office/drawing/2014/main" id="{6E4FC0D9-42DE-CB47-8DA4-4704E9230D04}"/>
              </a:ext>
            </a:extLst>
          </p:cNvPr>
          <p:cNvSpPr/>
          <p:nvPr/>
        </p:nvSpPr>
        <p:spPr bwMode="auto">
          <a:xfrm>
            <a:off x="8311003" y="2572470"/>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 name="矩形 17">
            <a:extLst>
              <a:ext uri="{FF2B5EF4-FFF2-40B4-BE49-F238E27FC236}">
                <a16:creationId xmlns:a16="http://schemas.microsoft.com/office/drawing/2014/main" id="{DECCB9B0-59EC-AF46-B4D5-EAFD44AE4D30}"/>
              </a:ext>
            </a:extLst>
          </p:cNvPr>
          <p:cNvSpPr/>
          <p:nvPr/>
        </p:nvSpPr>
        <p:spPr bwMode="auto">
          <a:xfrm>
            <a:off x="55919" y="2160092"/>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3" name="矩形 22">
            <a:extLst>
              <a:ext uri="{FF2B5EF4-FFF2-40B4-BE49-F238E27FC236}">
                <a16:creationId xmlns:a16="http://schemas.microsoft.com/office/drawing/2014/main" id="{A71AB9B8-3795-A647-867D-980E42F3C1A0}"/>
              </a:ext>
            </a:extLst>
          </p:cNvPr>
          <p:cNvSpPr/>
          <p:nvPr/>
        </p:nvSpPr>
        <p:spPr bwMode="auto">
          <a:xfrm>
            <a:off x="1086864" y="2160092"/>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4" name="矩形 23">
            <a:extLst>
              <a:ext uri="{FF2B5EF4-FFF2-40B4-BE49-F238E27FC236}">
                <a16:creationId xmlns:a16="http://schemas.microsoft.com/office/drawing/2014/main" id="{90FFE451-FAD5-3349-9D2C-462282966F75}"/>
              </a:ext>
            </a:extLst>
          </p:cNvPr>
          <p:cNvSpPr/>
          <p:nvPr/>
        </p:nvSpPr>
        <p:spPr bwMode="auto">
          <a:xfrm>
            <a:off x="2117809" y="2160092"/>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5" name="矩形 24">
            <a:extLst>
              <a:ext uri="{FF2B5EF4-FFF2-40B4-BE49-F238E27FC236}">
                <a16:creationId xmlns:a16="http://schemas.microsoft.com/office/drawing/2014/main" id="{28993A31-0B67-0146-9C2A-BBEBBD8A6179}"/>
              </a:ext>
            </a:extLst>
          </p:cNvPr>
          <p:cNvSpPr/>
          <p:nvPr/>
        </p:nvSpPr>
        <p:spPr bwMode="auto">
          <a:xfrm>
            <a:off x="2125333" y="2572470"/>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6" name="矩形 25">
            <a:extLst>
              <a:ext uri="{FF2B5EF4-FFF2-40B4-BE49-F238E27FC236}">
                <a16:creationId xmlns:a16="http://schemas.microsoft.com/office/drawing/2014/main" id="{08841BB4-08F8-AC41-95FE-09F283A44A9D}"/>
              </a:ext>
            </a:extLst>
          </p:cNvPr>
          <p:cNvSpPr/>
          <p:nvPr/>
        </p:nvSpPr>
        <p:spPr bwMode="auto">
          <a:xfrm>
            <a:off x="3156278" y="2572470"/>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7" name="矩形 26">
            <a:extLst>
              <a:ext uri="{FF2B5EF4-FFF2-40B4-BE49-F238E27FC236}">
                <a16:creationId xmlns:a16="http://schemas.microsoft.com/office/drawing/2014/main" id="{61631EC8-ED3F-344C-B729-000031483325}"/>
              </a:ext>
            </a:extLst>
          </p:cNvPr>
          <p:cNvSpPr/>
          <p:nvPr/>
        </p:nvSpPr>
        <p:spPr bwMode="auto">
          <a:xfrm>
            <a:off x="4187223" y="2572470"/>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8" name="矩形 27">
            <a:extLst>
              <a:ext uri="{FF2B5EF4-FFF2-40B4-BE49-F238E27FC236}">
                <a16:creationId xmlns:a16="http://schemas.microsoft.com/office/drawing/2014/main" id="{4090D489-051E-0D49-87EC-C8202FD8C646}"/>
              </a:ext>
            </a:extLst>
          </p:cNvPr>
          <p:cNvSpPr/>
          <p:nvPr/>
        </p:nvSpPr>
        <p:spPr bwMode="auto">
          <a:xfrm>
            <a:off x="4187223" y="2984848"/>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9" name="矩形 28">
            <a:extLst>
              <a:ext uri="{FF2B5EF4-FFF2-40B4-BE49-F238E27FC236}">
                <a16:creationId xmlns:a16="http://schemas.microsoft.com/office/drawing/2014/main" id="{87DCC5AB-EDAE-0C4C-83EC-44986D6FD79D}"/>
              </a:ext>
            </a:extLst>
          </p:cNvPr>
          <p:cNvSpPr/>
          <p:nvPr/>
        </p:nvSpPr>
        <p:spPr bwMode="auto">
          <a:xfrm>
            <a:off x="5218168" y="2984848"/>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0" name="矩形 29">
            <a:extLst>
              <a:ext uri="{FF2B5EF4-FFF2-40B4-BE49-F238E27FC236}">
                <a16:creationId xmlns:a16="http://schemas.microsoft.com/office/drawing/2014/main" id="{52FA0E22-279A-E74E-AAE2-3A3824D2FC3C}"/>
              </a:ext>
            </a:extLst>
          </p:cNvPr>
          <p:cNvSpPr/>
          <p:nvPr/>
        </p:nvSpPr>
        <p:spPr bwMode="auto">
          <a:xfrm>
            <a:off x="6249113" y="2984848"/>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1" name="矩形 30">
            <a:extLst>
              <a:ext uri="{FF2B5EF4-FFF2-40B4-BE49-F238E27FC236}">
                <a16:creationId xmlns:a16="http://schemas.microsoft.com/office/drawing/2014/main" id="{62046C8D-840C-B643-9678-D3E709E77478}"/>
              </a:ext>
            </a:extLst>
          </p:cNvPr>
          <p:cNvSpPr/>
          <p:nvPr/>
        </p:nvSpPr>
        <p:spPr bwMode="auto">
          <a:xfrm>
            <a:off x="6249113" y="3397226"/>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2" name="矩形 31">
            <a:extLst>
              <a:ext uri="{FF2B5EF4-FFF2-40B4-BE49-F238E27FC236}">
                <a16:creationId xmlns:a16="http://schemas.microsoft.com/office/drawing/2014/main" id="{E2710534-D9D1-9949-992B-55F62D464B4F}"/>
              </a:ext>
            </a:extLst>
          </p:cNvPr>
          <p:cNvSpPr/>
          <p:nvPr/>
        </p:nvSpPr>
        <p:spPr bwMode="auto">
          <a:xfrm>
            <a:off x="7280058" y="3397226"/>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3" name="矩形 32">
            <a:extLst>
              <a:ext uri="{FF2B5EF4-FFF2-40B4-BE49-F238E27FC236}">
                <a16:creationId xmlns:a16="http://schemas.microsoft.com/office/drawing/2014/main" id="{E9E9E427-4291-E347-92FB-98A163F0EF77}"/>
              </a:ext>
            </a:extLst>
          </p:cNvPr>
          <p:cNvSpPr/>
          <p:nvPr/>
        </p:nvSpPr>
        <p:spPr bwMode="auto">
          <a:xfrm>
            <a:off x="8311003" y="3397226"/>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4" name="矩形 33">
            <a:extLst>
              <a:ext uri="{FF2B5EF4-FFF2-40B4-BE49-F238E27FC236}">
                <a16:creationId xmlns:a16="http://schemas.microsoft.com/office/drawing/2014/main" id="{37A60B02-89E5-8043-ABD7-1C7CF124EF1C}"/>
              </a:ext>
            </a:extLst>
          </p:cNvPr>
          <p:cNvSpPr/>
          <p:nvPr/>
        </p:nvSpPr>
        <p:spPr bwMode="auto">
          <a:xfrm>
            <a:off x="9341948" y="3397226"/>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5" name="矩形 34">
            <a:extLst>
              <a:ext uri="{FF2B5EF4-FFF2-40B4-BE49-F238E27FC236}">
                <a16:creationId xmlns:a16="http://schemas.microsoft.com/office/drawing/2014/main" id="{E4B684DA-A0F2-7A45-86EB-1D82DC55BEBA}"/>
              </a:ext>
            </a:extLst>
          </p:cNvPr>
          <p:cNvSpPr/>
          <p:nvPr/>
        </p:nvSpPr>
        <p:spPr bwMode="auto">
          <a:xfrm>
            <a:off x="1094388" y="2984848"/>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6" name="矩形 35">
            <a:extLst>
              <a:ext uri="{FF2B5EF4-FFF2-40B4-BE49-F238E27FC236}">
                <a16:creationId xmlns:a16="http://schemas.microsoft.com/office/drawing/2014/main" id="{F03EF05A-25FC-F345-9B05-C1409E98092A}"/>
              </a:ext>
            </a:extLst>
          </p:cNvPr>
          <p:cNvSpPr/>
          <p:nvPr/>
        </p:nvSpPr>
        <p:spPr bwMode="auto">
          <a:xfrm>
            <a:off x="2125333" y="2984848"/>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7" name="矩形 36">
            <a:extLst>
              <a:ext uri="{FF2B5EF4-FFF2-40B4-BE49-F238E27FC236}">
                <a16:creationId xmlns:a16="http://schemas.microsoft.com/office/drawing/2014/main" id="{E06B0B18-2F6B-C04C-824A-51BDB0E1B4D3}"/>
              </a:ext>
            </a:extLst>
          </p:cNvPr>
          <p:cNvSpPr/>
          <p:nvPr/>
        </p:nvSpPr>
        <p:spPr bwMode="auto">
          <a:xfrm>
            <a:off x="3156278" y="2984848"/>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8" name="矩形 37">
            <a:extLst>
              <a:ext uri="{FF2B5EF4-FFF2-40B4-BE49-F238E27FC236}">
                <a16:creationId xmlns:a16="http://schemas.microsoft.com/office/drawing/2014/main" id="{F28380EF-40B4-7C44-9A3F-6A0610433009}"/>
              </a:ext>
            </a:extLst>
          </p:cNvPr>
          <p:cNvSpPr/>
          <p:nvPr/>
        </p:nvSpPr>
        <p:spPr bwMode="auto">
          <a:xfrm>
            <a:off x="3156278" y="339722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9" name="矩形 38">
            <a:extLst>
              <a:ext uri="{FF2B5EF4-FFF2-40B4-BE49-F238E27FC236}">
                <a16:creationId xmlns:a16="http://schemas.microsoft.com/office/drawing/2014/main" id="{CA4F28AE-82FA-2846-BEB5-DF8019D66365}"/>
              </a:ext>
            </a:extLst>
          </p:cNvPr>
          <p:cNvSpPr/>
          <p:nvPr/>
        </p:nvSpPr>
        <p:spPr bwMode="auto">
          <a:xfrm>
            <a:off x="4187223" y="339722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0" name="矩形 39">
            <a:extLst>
              <a:ext uri="{FF2B5EF4-FFF2-40B4-BE49-F238E27FC236}">
                <a16:creationId xmlns:a16="http://schemas.microsoft.com/office/drawing/2014/main" id="{56742944-994B-374A-AECA-03E876D3246E}"/>
              </a:ext>
            </a:extLst>
          </p:cNvPr>
          <p:cNvSpPr/>
          <p:nvPr/>
        </p:nvSpPr>
        <p:spPr bwMode="auto">
          <a:xfrm>
            <a:off x="5218168" y="339722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1" name="矩形 40">
            <a:extLst>
              <a:ext uri="{FF2B5EF4-FFF2-40B4-BE49-F238E27FC236}">
                <a16:creationId xmlns:a16="http://schemas.microsoft.com/office/drawing/2014/main" id="{5ADF33CB-12F1-084B-A1C0-23DD0D17606F}"/>
              </a:ext>
            </a:extLst>
          </p:cNvPr>
          <p:cNvSpPr/>
          <p:nvPr/>
        </p:nvSpPr>
        <p:spPr bwMode="auto">
          <a:xfrm>
            <a:off x="5218168" y="3809604"/>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2" name="矩形 41">
            <a:extLst>
              <a:ext uri="{FF2B5EF4-FFF2-40B4-BE49-F238E27FC236}">
                <a16:creationId xmlns:a16="http://schemas.microsoft.com/office/drawing/2014/main" id="{5ECC4F68-CAF0-FD47-97A9-0160937E316C}"/>
              </a:ext>
            </a:extLst>
          </p:cNvPr>
          <p:cNvSpPr/>
          <p:nvPr/>
        </p:nvSpPr>
        <p:spPr bwMode="auto">
          <a:xfrm>
            <a:off x="6249113" y="3809604"/>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3" name="矩形 42">
            <a:extLst>
              <a:ext uri="{FF2B5EF4-FFF2-40B4-BE49-F238E27FC236}">
                <a16:creationId xmlns:a16="http://schemas.microsoft.com/office/drawing/2014/main" id="{0B2242DA-FFF7-A944-9323-61F254B86DA2}"/>
              </a:ext>
            </a:extLst>
          </p:cNvPr>
          <p:cNvSpPr/>
          <p:nvPr/>
        </p:nvSpPr>
        <p:spPr bwMode="auto">
          <a:xfrm>
            <a:off x="7280058" y="3809604"/>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4" name="矩形 43">
            <a:extLst>
              <a:ext uri="{FF2B5EF4-FFF2-40B4-BE49-F238E27FC236}">
                <a16:creationId xmlns:a16="http://schemas.microsoft.com/office/drawing/2014/main" id="{F165A25E-7603-494E-BD91-8A7120FA6CA5}"/>
              </a:ext>
            </a:extLst>
          </p:cNvPr>
          <p:cNvSpPr/>
          <p:nvPr/>
        </p:nvSpPr>
        <p:spPr bwMode="auto">
          <a:xfrm>
            <a:off x="7280058" y="4221981"/>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5" name="矩形 44">
            <a:extLst>
              <a:ext uri="{FF2B5EF4-FFF2-40B4-BE49-F238E27FC236}">
                <a16:creationId xmlns:a16="http://schemas.microsoft.com/office/drawing/2014/main" id="{73949203-46F4-4346-B30B-C40F4DBBCC87}"/>
              </a:ext>
            </a:extLst>
          </p:cNvPr>
          <p:cNvSpPr/>
          <p:nvPr/>
        </p:nvSpPr>
        <p:spPr bwMode="auto">
          <a:xfrm>
            <a:off x="8311003" y="4221981"/>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6" name="矩形 45">
            <a:extLst>
              <a:ext uri="{FF2B5EF4-FFF2-40B4-BE49-F238E27FC236}">
                <a16:creationId xmlns:a16="http://schemas.microsoft.com/office/drawing/2014/main" id="{730AF599-8A5A-E146-80C1-00C23D8BD5C2}"/>
              </a:ext>
            </a:extLst>
          </p:cNvPr>
          <p:cNvSpPr/>
          <p:nvPr/>
        </p:nvSpPr>
        <p:spPr bwMode="auto">
          <a:xfrm>
            <a:off x="9341948" y="4221981"/>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7" name="矩形 46">
            <a:extLst>
              <a:ext uri="{FF2B5EF4-FFF2-40B4-BE49-F238E27FC236}">
                <a16:creationId xmlns:a16="http://schemas.microsoft.com/office/drawing/2014/main" id="{538EB06B-7811-7E46-B818-9534F8439888}"/>
              </a:ext>
            </a:extLst>
          </p:cNvPr>
          <p:cNvSpPr/>
          <p:nvPr/>
        </p:nvSpPr>
        <p:spPr bwMode="auto">
          <a:xfrm>
            <a:off x="10372893" y="4221981"/>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8" name="矩形 47">
            <a:extLst>
              <a:ext uri="{FF2B5EF4-FFF2-40B4-BE49-F238E27FC236}">
                <a16:creationId xmlns:a16="http://schemas.microsoft.com/office/drawing/2014/main" id="{A353F494-FBAD-7549-ACFE-36C880481BA5}"/>
              </a:ext>
            </a:extLst>
          </p:cNvPr>
          <p:cNvSpPr/>
          <p:nvPr/>
        </p:nvSpPr>
        <p:spPr bwMode="auto">
          <a:xfrm>
            <a:off x="2125635" y="3809604"/>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9" name="矩形 48">
            <a:extLst>
              <a:ext uri="{FF2B5EF4-FFF2-40B4-BE49-F238E27FC236}">
                <a16:creationId xmlns:a16="http://schemas.microsoft.com/office/drawing/2014/main" id="{D058F61A-8718-C545-B0CA-BD46E107CC49}"/>
              </a:ext>
            </a:extLst>
          </p:cNvPr>
          <p:cNvSpPr/>
          <p:nvPr/>
        </p:nvSpPr>
        <p:spPr bwMode="auto">
          <a:xfrm>
            <a:off x="3156580" y="3809604"/>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0" name="矩形 49">
            <a:extLst>
              <a:ext uri="{FF2B5EF4-FFF2-40B4-BE49-F238E27FC236}">
                <a16:creationId xmlns:a16="http://schemas.microsoft.com/office/drawing/2014/main" id="{D5AB7912-714F-2547-BC57-CC83012BC5FF}"/>
              </a:ext>
            </a:extLst>
          </p:cNvPr>
          <p:cNvSpPr/>
          <p:nvPr/>
        </p:nvSpPr>
        <p:spPr bwMode="auto">
          <a:xfrm>
            <a:off x="4187525" y="3809604"/>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1" name="矩形 50">
            <a:extLst>
              <a:ext uri="{FF2B5EF4-FFF2-40B4-BE49-F238E27FC236}">
                <a16:creationId xmlns:a16="http://schemas.microsoft.com/office/drawing/2014/main" id="{2C303769-E53F-8F47-B760-64767AD45355}"/>
              </a:ext>
            </a:extLst>
          </p:cNvPr>
          <p:cNvSpPr/>
          <p:nvPr/>
        </p:nvSpPr>
        <p:spPr bwMode="auto">
          <a:xfrm>
            <a:off x="4187525" y="4221981"/>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2" name="矩形 51">
            <a:extLst>
              <a:ext uri="{FF2B5EF4-FFF2-40B4-BE49-F238E27FC236}">
                <a16:creationId xmlns:a16="http://schemas.microsoft.com/office/drawing/2014/main" id="{6B6112BF-3FDA-054D-A6E1-626044A46139}"/>
              </a:ext>
            </a:extLst>
          </p:cNvPr>
          <p:cNvSpPr/>
          <p:nvPr/>
        </p:nvSpPr>
        <p:spPr bwMode="auto">
          <a:xfrm>
            <a:off x="5218470" y="4221981"/>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3" name="矩形 52">
            <a:extLst>
              <a:ext uri="{FF2B5EF4-FFF2-40B4-BE49-F238E27FC236}">
                <a16:creationId xmlns:a16="http://schemas.microsoft.com/office/drawing/2014/main" id="{7679E87A-EF4C-9F4F-A224-B220FBA91FD8}"/>
              </a:ext>
            </a:extLst>
          </p:cNvPr>
          <p:cNvSpPr/>
          <p:nvPr/>
        </p:nvSpPr>
        <p:spPr bwMode="auto">
          <a:xfrm>
            <a:off x="6249415" y="4221981"/>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4" name="矩形 53">
            <a:extLst>
              <a:ext uri="{FF2B5EF4-FFF2-40B4-BE49-F238E27FC236}">
                <a16:creationId xmlns:a16="http://schemas.microsoft.com/office/drawing/2014/main" id="{A9CED8D0-A1B1-4146-AFB0-6FA5798356F6}"/>
              </a:ext>
            </a:extLst>
          </p:cNvPr>
          <p:cNvSpPr/>
          <p:nvPr/>
        </p:nvSpPr>
        <p:spPr bwMode="auto">
          <a:xfrm>
            <a:off x="6249415" y="4634359"/>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5" name="矩形 54">
            <a:extLst>
              <a:ext uri="{FF2B5EF4-FFF2-40B4-BE49-F238E27FC236}">
                <a16:creationId xmlns:a16="http://schemas.microsoft.com/office/drawing/2014/main" id="{D8E97731-6DA1-6E4B-AA14-EF08D7B9BAEA}"/>
              </a:ext>
            </a:extLst>
          </p:cNvPr>
          <p:cNvSpPr/>
          <p:nvPr/>
        </p:nvSpPr>
        <p:spPr bwMode="auto">
          <a:xfrm>
            <a:off x="7280360" y="4634359"/>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6" name="矩形 55">
            <a:extLst>
              <a:ext uri="{FF2B5EF4-FFF2-40B4-BE49-F238E27FC236}">
                <a16:creationId xmlns:a16="http://schemas.microsoft.com/office/drawing/2014/main" id="{5EF8C795-2578-7C44-A7B8-7426A7D09C3D}"/>
              </a:ext>
            </a:extLst>
          </p:cNvPr>
          <p:cNvSpPr/>
          <p:nvPr/>
        </p:nvSpPr>
        <p:spPr bwMode="auto">
          <a:xfrm>
            <a:off x="8311305" y="4634359"/>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7" name="矩形 56">
            <a:extLst>
              <a:ext uri="{FF2B5EF4-FFF2-40B4-BE49-F238E27FC236}">
                <a16:creationId xmlns:a16="http://schemas.microsoft.com/office/drawing/2014/main" id="{FAB1D88B-6000-D844-8A22-253D28540078}"/>
              </a:ext>
            </a:extLst>
          </p:cNvPr>
          <p:cNvSpPr/>
          <p:nvPr/>
        </p:nvSpPr>
        <p:spPr bwMode="auto">
          <a:xfrm>
            <a:off x="8311305" y="5046737"/>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8" name="矩形 57">
            <a:extLst>
              <a:ext uri="{FF2B5EF4-FFF2-40B4-BE49-F238E27FC236}">
                <a16:creationId xmlns:a16="http://schemas.microsoft.com/office/drawing/2014/main" id="{07DC2AD9-1E27-574B-8C5C-4B7CD8051BE3}"/>
              </a:ext>
            </a:extLst>
          </p:cNvPr>
          <p:cNvSpPr/>
          <p:nvPr/>
        </p:nvSpPr>
        <p:spPr bwMode="auto">
          <a:xfrm>
            <a:off x="9342250" y="5046737"/>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9" name="矩形 58">
            <a:extLst>
              <a:ext uri="{FF2B5EF4-FFF2-40B4-BE49-F238E27FC236}">
                <a16:creationId xmlns:a16="http://schemas.microsoft.com/office/drawing/2014/main" id="{13DDF288-04AF-9D43-B53B-57CD7A53FB4F}"/>
              </a:ext>
            </a:extLst>
          </p:cNvPr>
          <p:cNvSpPr/>
          <p:nvPr/>
        </p:nvSpPr>
        <p:spPr bwMode="auto">
          <a:xfrm>
            <a:off x="10373195" y="5046737"/>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0" name="矩形 59">
            <a:extLst>
              <a:ext uri="{FF2B5EF4-FFF2-40B4-BE49-F238E27FC236}">
                <a16:creationId xmlns:a16="http://schemas.microsoft.com/office/drawing/2014/main" id="{FECBC585-EBAD-7241-8363-36D0E9FEA2E9}"/>
              </a:ext>
            </a:extLst>
          </p:cNvPr>
          <p:cNvSpPr/>
          <p:nvPr/>
        </p:nvSpPr>
        <p:spPr bwMode="auto">
          <a:xfrm>
            <a:off x="11404140" y="5046737"/>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1" name="矩形 60">
            <a:extLst>
              <a:ext uri="{FF2B5EF4-FFF2-40B4-BE49-F238E27FC236}">
                <a16:creationId xmlns:a16="http://schemas.microsoft.com/office/drawing/2014/main" id="{7BF5E7B5-D487-2843-B80B-8BBDFEBD97EF}"/>
              </a:ext>
            </a:extLst>
          </p:cNvPr>
          <p:cNvSpPr/>
          <p:nvPr/>
        </p:nvSpPr>
        <p:spPr bwMode="auto">
          <a:xfrm>
            <a:off x="3156278" y="4634359"/>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2" name="矩形 61">
            <a:extLst>
              <a:ext uri="{FF2B5EF4-FFF2-40B4-BE49-F238E27FC236}">
                <a16:creationId xmlns:a16="http://schemas.microsoft.com/office/drawing/2014/main" id="{D11692AF-7926-614F-99C5-521610D333C7}"/>
              </a:ext>
            </a:extLst>
          </p:cNvPr>
          <p:cNvSpPr/>
          <p:nvPr/>
        </p:nvSpPr>
        <p:spPr bwMode="auto">
          <a:xfrm>
            <a:off x="4187223" y="4634359"/>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3" name="矩形 62">
            <a:extLst>
              <a:ext uri="{FF2B5EF4-FFF2-40B4-BE49-F238E27FC236}">
                <a16:creationId xmlns:a16="http://schemas.microsoft.com/office/drawing/2014/main" id="{6ABB10E1-D326-4241-B0CA-6BE4422264B4}"/>
              </a:ext>
            </a:extLst>
          </p:cNvPr>
          <p:cNvSpPr/>
          <p:nvPr/>
        </p:nvSpPr>
        <p:spPr bwMode="auto">
          <a:xfrm>
            <a:off x="5218168" y="4634359"/>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4" name="矩形 63">
            <a:extLst>
              <a:ext uri="{FF2B5EF4-FFF2-40B4-BE49-F238E27FC236}">
                <a16:creationId xmlns:a16="http://schemas.microsoft.com/office/drawing/2014/main" id="{3BCD60F8-674C-8249-AC45-E8B78CE1B88C}"/>
              </a:ext>
            </a:extLst>
          </p:cNvPr>
          <p:cNvSpPr/>
          <p:nvPr/>
        </p:nvSpPr>
        <p:spPr bwMode="auto">
          <a:xfrm>
            <a:off x="5218168" y="5046737"/>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5" name="矩形 64">
            <a:extLst>
              <a:ext uri="{FF2B5EF4-FFF2-40B4-BE49-F238E27FC236}">
                <a16:creationId xmlns:a16="http://schemas.microsoft.com/office/drawing/2014/main" id="{5243D3C8-F493-2843-81C3-DD3AA73C7FCF}"/>
              </a:ext>
            </a:extLst>
          </p:cNvPr>
          <p:cNvSpPr/>
          <p:nvPr/>
        </p:nvSpPr>
        <p:spPr bwMode="auto">
          <a:xfrm>
            <a:off x="6249113" y="5046737"/>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6" name="矩形 65">
            <a:extLst>
              <a:ext uri="{FF2B5EF4-FFF2-40B4-BE49-F238E27FC236}">
                <a16:creationId xmlns:a16="http://schemas.microsoft.com/office/drawing/2014/main" id="{B3BB2AAE-75F7-5144-9664-7270D1ED9785}"/>
              </a:ext>
            </a:extLst>
          </p:cNvPr>
          <p:cNvSpPr/>
          <p:nvPr/>
        </p:nvSpPr>
        <p:spPr bwMode="auto">
          <a:xfrm>
            <a:off x="7280058" y="5046737"/>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7" name="矩形 66">
            <a:extLst>
              <a:ext uri="{FF2B5EF4-FFF2-40B4-BE49-F238E27FC236}">
                <a16:creationId xmlns:a16="http://schemas.microsoft.com/office/drawing/2014/main" id="{00093FBA-4C21-EC49-A884-4521146D9136}"/>
              </a:ext>
            </a:extLst>
          </p:cNvPr>
          <p:cNvSpPr/>
          <p:nvPr/>
        </p:nvSpPr>
        <p:spPr bwMode="auto">
          <a:xfrm>
            <a:off x="7280058" y="5459115"/>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8" name="矩形 67">
            <a:extLst>
              <a:ext uri="{FF2B5EF4-FFF2-40B4-BE49-F238E27FC236}">
                <a16:creationId xmlns:a16="http://schemas.microsoft.com/office/drawing/2014/main" id="{D5DFD78E-CA0D-FA42-AB94-9EED9080BBBE}"/>
              </a:ext>
            </a:extLst>
          </p:cNvPr>
          <p:cNvSpPr/>
          <p:nvPr/>
        </p:nvSpPr>
        <p:spPr bwMode="auto">
          <a:xfrm>
            <a:off x="8311003" y="5459115"/>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9" name="矩形 68">
            <a:extLst>
              <a:ext uri="{FF2B5EF4-FFF2-40B4-BE49-F238E27FC236}">
                <a16:creationId xmlns:a16="http://schemas.microsoft.com/office/drawing/2014/main" id="{45129211-27C1-954F-B7E3-27F56FD0D143}"/>
              </a:ext>
            </a:extLst>
          </p:cNvPr>
          <p:cNvSpPr/>
          <p:nvPr/>
        </p:nvSpPr>
        <p:spPr bwMode="auto">
          <a:xfrm>
            <a:off x="9341948" y="5459115"/>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0" name="矩形 69">
            <a:extLst>
              <a:ext uri="{FF2B5EF4-FFF2-40B4-BE49-F238E27FC236}">
                <a16:creationId xmlns:a16="http://schemas.microsoft.com/office/drawing/2014/main" id="{09A9C122-56FF-954C-B9A3-C8549FA8DEEE}"/>
              </a:ext>
            </a:extLst>
          </p:cNvPr>
          <p:cNvSpPr/>
          <p:nvPr/>
        </p:nvSpPr>
        <p:spPr bwMode="auto">
          <a:xfrm>
            <a:off x="9334423" y="5871493"/>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1" name="矩形 70">
            <a:extLst>
              <a:ext uri="{FF2B5EF4-FFF2-40B4-BE49-F238E27FC236}">
                <a16:creationId xmlns:a16="http://schemas.microsoft.com/office/drawing/2014/main" id="{0953508C-CCE0-614D-ADA5-28A64FA696E2}"/>
              </a:ext>
            </a:extLst>
          </p:cNvPr>
          <p:cNvSpPr/>
          <p:nvPr/>
        </p:nvSpPr>
        <p:spPr bwMode="auto">
          <a:xfrm>
            <a:off x="10365368" y="5871493"/>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2" name="矩形 71">
            <a:extLst>
              <a:ext uri="{FF2B5EF4-FFF2-40B4-BE49-F238E27FC236}">
                <a16:creationId xmlns:a16="http://schemas.microsoft.com/office/drawing/2014/main" id="{DAC2037E-9CEC-1E4F-8016-36C28E7E88F7}"/>
              </a:ext>
            </a:extLst>
          </p:cNvPr>
          <p:cNvSpPr/>
          <p:nvPr/>
        </p:nvSpPr>
        <p:spPr bwMode="auto">
          <a:xfrm>
            <a:off x="11396313" y="5871493"/>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87" name="矩形 86">
            <a:extLst>
              <a:ext uri="{FF2B5EF4-FFF2-40B4-BE49-F238E27FC236}">
                <a16:creationId xmlns:a16="http://schemas.microsoft.com/office/drawing/2014/main" id="{91B32583-19CA-064C-8F59-006C1BD76C63}"/>
              </a:ext>
            </a:extLst>
          </p:cNvPr>
          <p:cNvSpPr/>
          <p:nvPr/>
        </p:nvSpPr>
        <p:spPr bwMode="auto">
          <a:xfrm>
            <a:off x="4179699" y="5460355"/>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88" name="矩形 87">
            <a:extLst>
              <a:ext uri="{FF2B5EF4-FFF2-40B4-BE49-F238E27FC236}">
                <a16:creationId xmlns:a16="http://schemas.microsoft.com/office/drawing/2014/main" id="{E57B64C8-8DD5-2A4F-BDAA-629BB8355D21}"/>
              </a:ext>
            </a:extLst>
          </p:cNvPr>
          <p:cNvSpPr/>
          <p:nvPr/>
        </p:nvSpPr>
        <p:spPr bwMode="auto">
          <a:xfrm>
            <a:off x="5210644" y="5460355"/>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89" name="矩形 88">
            <a:extLst>
              <a:ext uri="{FF2B5EF4-FFF2-40B4-BE49-F238E27FC236}">
                <a16:creationId xmlns:a16="http://schemas.microsoft.com/office/drawing/2014/main" id="{9A80B5BB-7523-A34E-A837-0CA0F6994256}"/>
              </a:ext>
            </a:extLst>
          </p:cNvPr>
          <p:cNvSpPr/>
          <p:nvPr/>
        </p:nvSpPr>
        <p:spPr bwMode="auto">
          <a:xfrm>
            <a:off x="6241589" y="5460355"/>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0" name="矩形 89">
            <a:extLst>
              <a:ext uri="{FF2B5EF4-FFF2-40B4-BE49-F238E27FC236}">
                <a16:creationId xmlns:a16="http://schemas.microsoft.com/office/drawing/2014/main" id="{B451D0C9-F626-4B43-B5EA-AC4503BCE77F}"/>
              </a:ext>
            </a:extLst>
          </p:cNvPr>
          <p:cNvSpPr/>
          <p:nvPr/>
        </p:nvSpPr>
        <p:spPr bwMode="auto">
          <a:xfrm>
            <a:off x="6241589" y="5872733"/>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1" name="矩形 90">
            <a:extLst>
              <a:ext uri="{FF2B5EF4-FFF2-40B4-BE49-F238E27FC236}">
                <a16:creationId xmlns:a16="http://schemas.microsoft.com/office/drawing/2014/main" id="{4C6F0BF6-77B0-3642-8FB4-63172993286F}"/>
              </a:ext>
            </a:extLst>
          </p:cNvPr>
          <p:cNvSpPr/>
          <p:nvPr/>
        </p:nvSpPr>
        <p:spPr bwMode="auto">
          <a:xfrm>
            <a:off x="7272534" y="5872733"/>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2" name="矩形 91">
            <a:extLst>
              <a:ext uri="{FF2B5EF4-FFF2-40B4-BE49-F238E27FC236}">
                <a16:creationId xmlns:a16="http://schemas.microsoft.com/office/drawing/2014/main" id="{BA43C60B-EA51-7149-AB15-E9C2C68AACDC}"/>
              </a:ext>
            </a:extLst>
          </p:cNvPr>
          <p:cNvSpPr/>
          <p:nvPr/>
        </p:nvSpPr>
        <p:spPr bwMode="auto">
          <a:xfrm>
            <a:off x="8303478" y="5872733"/>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3" name="矩形 92">
            <a:extLst>
              <a:ext uri="{FF2B5EF4-FFF2-40B4-BE49-F238E27FC236}">
                <a16:creationId xmlns:a16="http://schemas.microsoft.com/office/drawing/2014/main" id="{BD0E98C4-113A-E64C-B4A8-C543798B00D8}"/>
              </a:ext>
            </a:extLst>
          </p:cNvPr>
          <p:cNvSpPr/>
          <p:nvPr/>
        </p:nvSpPr>
        <p:spPr bwMode="auto">
          <a:xfrm>
            <a:off x="8303478" y="6285111"/>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4" name="矩形 93">
            <a:extLst>
              <a:ext uri="{FF2B5EF4-FFF2-40B4-BE49-F238E27FC236}">
                <a16:creationId xmlns:a16="http://schemas.microsoft.com/office/drawing/2014/main" id="{1A59C6A7-E002-154E-8BA3-9801A3CBC7C8}"/>
              </a:ext>
            </a:extLst>
          </p:cNvPr>
          <p:cNvSpPr/>
          <p:nvPr/>
        </p:nvSpPr>
        <p:spPr bwMode="auto">
          <a:xfrm>
            <a:off x="9334423" y="6285111"/>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5" name="矩形 94">
            <a:extLst>
              <a:ext uri="{FF2B5EF4-FFF2-40B4-BE49-F238E27FC236}">
                <a16:creationId xmlns:a16="http://schemas.microsoft.com/office/drawing/2014/main" id="{741DEC30-70C1-8543-BE51-56384536ADD9}"/>
              </a:ext>
            </a:extLst>
          </p:cNvPr>
          <p:cNvSpPr/>
          <p:nvPr/>
        </p:nvSpPr>
        <p:spPr bwMode="auto">
          <a:xfrm>
            <a:off x="10365368" y="6285111"/>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6" name="矩形 95">
            <a:extLst>
              <a:ext uri="{FF2B5EF4-FFF2-40B4-BE49-F238E27FC236}">
                <a16:creationId xmlns:a16="http://schemas.microsoft.com/office/drawing/2014/main" id="{D02E72C8-E14E-C846-99BA-588579FF12DA}"/>
              </a:ext>
            </a:extLst>
          </p:cNvPr>
          <p:cNvSpPr/>
          <p:nvPr/>
        </p:nvSpPr>
        <p:spPr bwMode="auto">
          <a:xfrm>
            <a:off x="10365368" y="6697489"/>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7" name="矩形 96">
            <a:extLst>
              <a:ext uri="{FF2B5EF4-FFF2-40B4-BE49-F238E27FC236}">
                <a16:creationId xmlns:a16="http://schemas.microsoft.com/office/drawing/2014/main" id="{05D5D5A1-08C0-D845-8E76-D035D04A64B1}"/>
              </a:ext>
            </a:extLst>
          </p:cNvPr>
          <p:cNvSpPr/>
          <p:nvPr/>
        </p:nvSpPr>
        <p:spPr bwMode="auto">
          <a:xfrm>
            <a:off x="11396313" y="6697489"/>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0" name="矩形 99">
            <a:extLst>
              <a:ext uri="{FF2B5EF4-FFF2-40B4-BE49-F238E27FC236}">
                <a16:creationId xmlns:a16="http://schemas.microsoft.com/office/drawing/2014/main" id="{245A90B0-2737-304A-A5E5-2402D4B96C9B}"/>
              </a:ext>
            </a:extLst>
          </p:cNvPr>
          <p:cNvSpPr/>
          <p:nvPr/>
        </p:nvSpPr>
        <p:spPr bwMode="auto">
          <a:xfrm>
            <a:off x="5203120" y="6285111"/>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1" name="矩形 100">
            <a:extLst>
              <a:ext uri="{FF2B5EF4-FFF2-40B4-BE49-F238E27FC236}">
                <a16:creationId xmlns:a16="http://schemas.microsoft.com/office/drawing/2014/main" id="{201A54E6-0D1F-6D42-8494-30B2B00B9A07}"/>
              </a:ext>
            </a:extLst>
          </p:cNvPr>
          <p:cNvSpPr/>
          <p:nvPr/>
        </p:nvSpPr>
        <p:spPr bwMode="auto">
          <a:xfrm>
            <a:off x="6234064" y="6285111"/>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2" name="矩形 101">
            <a:extLst>
              <a:ext uri="{FF2B5EF4-FFF2-40B4-BE49-F238E27FC236}">
                <a16:creationId xmlns:a16="http://schemas.microsoft.com/office/drawing/2014/main" id="{EC522169-D549-E94F-BA23-F4FB2B7A6603}"/>
              </a:ext>
            </a:extLst>
          </p:cNvPr>
          <p:cNvSpPr/>
          <p:nvPr/>
        </p:nvSpPr>
        <p:spPr bwMode="auto">
          <a:xfrm>
            <a:off x="7265009" y="6285111"/>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3" name="矩形 102">
            <a:extLst>
              <a:ext uri="{FF2B5EF4-FFF2-40B4-BE49-F238E27FC236}">
                <a16:creationId xmlns:a16="http://schemas.microsoft.com/office/drawing/2014/main" id="{8922C627-4160-E748-A0EF-EBA335D7B7AA}"/>
              </a:ext>
            </a:extLst>
          </p:cNvPr>
          <p:cNvSpPr/>
          <p:nvPr/>
        </p:nvSpPr>
        <p:spPr bwMode="auto">
          <a:xfrm>
            <a:off x="7272534" y="6697489"/>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4" name="矩形 103">
            <a:extLst>
              <a:ext uri="{FF2B5EF4-FFF2-40B4-BE49-F238E27FC236}">
                <a16:creationId xmlns:a16="http://schemas.microsoft.com/office/drawing/2014/main" id="{D5B1D8DC-2C50-E343-9874-0AB7BFD51C54}"/>
              </a:ext>
            </a:extLst>
          </p:cNvPr>
          <p:cNvSpPr/>
          <p:nvPr/>
        </p:nvSpPr>
        <p:spPr bwMode="auto">
          <a:xfrm>
            <a:off x="8303478" y="6697489"/>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5" name="矩形 104">
            <a:extLst>
              <a:ext uri="{FF2B5EF4-FFF2-40B4-BE49-F238E27FC236}">
                <a16:creationId xmlns:a16="http://schemas.microsoft.com/office/drawing/2014/main" id="{7A247481-6AE8-E24D-A81D-4C310AB58273}"/>
              </a:ext>
            </a:extLst>
          </p:cNvPr>
          <p:cNvSpPr/>
          <p:nvPr/>
        </p:nvSpPr>
        <p:spPr bwMode="auto">
          <a:xfrm>
            <a:off x="9334423" y="6697489"/>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6" name="矩形 105">
            <a:extLst>
              <a:ext uri="{FF2B5EF4-FFF2-40B4-BE49-F238E27FC236}">
                <a16:creationId xmlns:a16="http://schemas.microsoft.com/office/drawing/2014/main" id="{4DFF36F0-4B00-F84B-B297-BBEA21A9152E}"/>
              </a:ext>
            </a:extLst>
          </p:cNvPr>
          <p:cNvSpPr/>
          <p:nvPr/>
        </p:nvSpPr>
        <p:spPr bwMode="auto">
          <a:xfrm>
            <a:off x="9334423" y="7109867"/>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7" name="矩形 106">
            <a:extLst>
              <a:ext uri="{FF2B5EF4-FFF2-40B4-BE49-F238E27FC236}">
                <a16:creationId xmlns:a16="http://schemas.microsoft.com/office/drawing/2014/main" id="{F1DD7687-0321-6A44-BF11-067E42306EC0}"/>
              </a:ext>
            </a:extLst>
          </p:cNvPr>
          <p:cNvSpPr/>
          <p:nvPr/>
        </p:nvSpPr>
        <p:spPr bwMode="auto">
          <a:xfrm>
            <a:off x="10365368" y="7109867"/>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8" name="矩形 107">
            <a:extLst>
              <a:ext uri="{FF2B5EF4-FFF2-40B4-BE49-F238E27FC236}">
                <a16:creationId xmlns:a16="http://schemas.microsoft.com/office/drawing/2014/main" id="{8F5A0C3C-11EC-C843-BBA1-334F453B7894}"/>
              </a:ext>
            </a:extLst>
          </p:cNvPr>
          <p:cNvSpPr/>
          <p:nvPr/>
        </p:nvSpPr>
        <p:spPr bwMode="auto">
          <a:xfrm>
            <a:off x="11396313" y="7109867"/>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9" name="矩形 108">
            <a:extLst>
              <a:ext uri="{FF2B5EF4-FFF2-40B4-BE49-F238E27FC236}">
                <a16:creationId xmlns:a16="http://schemas.microsoft.com/office/drawing/2014/main" id="{68614286-D196-2A45-8BAB-22251F08A74B}"/>
              </a:ext>
            </a:extLst>
          </p:cNvPr>
          <p:cNvSpPr/>
          <p:nvPr/>
        </p:nvSpPr>
        <p:spPr bwMode="auto">
          <a:xfrm>
            <a:off x="11396313" y="7522245"/>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3" name="矩形 112">
            <a:extLst>
              <a:ext uri="{FF2B5EF4-FFF2-40B4-BE49-F238E27FC236}">
                <a16:creationId xmlns:a16="http://schemas.microsoft.com/office/drawing/2014/main" id="{6309D213-BAB7-0443-B1C7-87F0B0A1AF70}"/>
              </a:ext>
            </a:extLst>
          </p:cNvPr>
          <p:cNvSpPr/>
          <p:nvPr/>
        </p:nvSpPr>
        <p:spPr bwMode="auto">
          <a:xfrm>
            <a:off x="6241589" y="7109867"/>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4" name="矩形 113">
            <a:extLst>
              <a:ext uri="{FF2B5EF4-FFF2-40B4-BE49-F238E27FC236}">
                <a16:creationId xmlns:a16="http://schemas.microsoft.com/office/drawing/2014/main" id="{5941975A-7C92-5848-A4EB-89C19EDE8291}"/>
              </a:ext>
            </a:extLst>
          </p:cNvPr>
          <p:cNvSpPr/>
          <p:nvPr/>
        </p:nvSpPr>
        <p:spPr bwMode="auto">
          <a:xfrm>
            <a:off x="7272534" y="7109867"/>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5" name="矩形 114">
            <a:extLst>
              <a:ext uri="{FF2B5EF4-FFF2-40B4-BE49-F238E27FC236}">
                <a16:creationId xmlns:a16="http://schemas.microsoft.com/office/drawing/2014/main" id="{C3534B78-6EB0-8A47-B237-749BD9B03341}"/>
              </a:ext>
            </a:extLst>
          </p:cNvPr>
          <p:cNvSpPr/>
          <p:nvPr/>
        </p:nvSpPr>
        <p:spPr bwMode="auto">
          <a:xfrm>
            <a:off x="8303478" y="7109867"/>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6" name="矩形 115">
            <a:extLst>
              <a:ext uri="{FF2B5EF4-FFF2-40B4-BE49-F238E27FC236}">
                <a16:creationId xmlns:a16="http://schemas.microsoft.com/office/drawing/2014/main" id="{F366EBBB-9F18-024D-889E-2242ED5EF764}"/>
              </a:ext>
            </a:extLst>
          </p:cNvPr>
          <p:cNvSpPr/>
          <p:nvPr/>
        </p:nvSpPr>
        <p:spPr bwMode="auto">
          <a:xfrm>
            <a:off x="8303478" y="7522245"/>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7" name="矩形 116">
            <a:extLst>
              <a:ext uri="{FF2B5EF4-FFF2-40B4-BE49-F238E27FC236}">
                <a16:creationId xmlns:a16="http://schemas.microsoft.com/office/drawing/2014/main" id="{900DE578-A8F8-2E45-82DE-B38BF36FEFA4}"/>
              </a:ext>
            </a:extLst>
          </p:cNvPr>
          <p:cNvSpPr/>
          <p:nvPr/>
        </p:nvSpPr>
        <p:spPr bwMode="auto">
          <a:xfrm>
            <a:off x="9334423" y="7522245"/>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8" name="矩形 117">
            <a:extLst>
              <a:ext uri="{FF2B5EF4-FFF2-40B4-BE49-F238E27FC236}">
                <a16:creationId xmlns:a16="http://schemas.microsoft.com/office/drawing/2014/main" id="{42D6D129-2FD1-CA4D-925F-00B4A0E5B17B}"/>
              </a:ext>
            </a:extLst>
          </p:cNvPr>
          <p:cNvSpPr/>
          <p:nvPr/>
        </p:nvSpPr>
        <p:spPr bwMode="auto">
          <a:xfrm>
            <a:off x="10365368" y="7522245"/>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7" name="矩形 186">
            <a:extLst>
              <a:ext uri="{FF2B5EF4-FFF2-40B4-BE49-F238E27FC236}">
                <a16:creationId xmlns:a16="http://schemas.microsoft.com/office/drawing/2014/main" id="{424354E9-9650-3142-86DA-9B48D2130408}"/>
              </a:ext>
            </a:extLst>
          </p:cNvPr>
          <p:cNvSpPr/>
          <p:nvPr/>
        </p:nvSpPr>
        <p:spPr bwMode="auto">
          <a:xfrm>
            <a:off x="70967" y="-31541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8" name="矩形 187">
            <a:extLst>
              <a:ext uri="{FF2B5EF4-FFF2-40B4-BE49-F238E27FC236}">
                <a16:creationId xmlns:a16="http://schemas.microsoft.com/office/drawing/2014/main" id="{D5BAD2CB-59B4-014E-AEE3-E7843F9DCACC}"/>
              </a:ext>
            </a:extLst>
          </p:cNvPr>
          <p:cNvSpPr/>
          <p:nvPr/>
        </p:nvSpPr>
        <p:spPr bwMode="auto">
          <a:xfrm>
            <a:off x="1101912" y="-31541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9" name="矩形 188">
            <a:extLst>
              <a:ext uri="{FF2B5EF4-FFF2-40B4-BE49-F238E27FC236}">
                <a16:creationId xmlns:a16="http://schemas.microsoft.com/office/drawing/2014/main" id="{03F75C2D-2FFA-E54F-BA29-D39C87D5C4DA}"/>
              </a:ext>
            </a:extLst>
          </p:cNvPr>
          <p:cNvSpPr/>
          <p:nvPr/>
        </p:nvSpPr>
        <p:spPr bwMode="auto">
          <a:xfrm>
            <a:off x="2132857" y="-31541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0" name="矩形 189">
            <a:extLst>
              <a:ext uri="{FF2B5EF4-FFF2-40B4-BE49-F238E27FC236}">
                <a16:creationId xmlns:a16="http://schemas.microsoft.com/office/drawing/2014/main" id="{8DEFC941-1DB6-4043-AD26-3EF7C3A65E6E}"/>
              </a:ext>
            </a:extLst>
          </p:cNvPr>
          <p:cNvSpPr/>
          <p:nvPr/>
        </p:nvSpPr>
        <p:spPr bwMode="auto">
          <a:xfrm>
            <a:off x="3163802" y="-31541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6" name="矩形 195">
            <a:extLst>
              <a:ext uri="{FF2B5EF4-FFF2-40B4-BE49-F238E27FC236}">
                <a16:creationId xmlns:a16="http://schemas.microsoft.com/office/drawing/2014/main" id="{905A0B06-EE18-7C43-80DC-6364101ED8CF}"/>
              </a:ext>
            </a:extLst>
          </p:cNvPr>
          <p:cNvSpPr/>
          <p:nvPr/>
        </p:nvSpPr>
        <p:spPr bwMode="auto">
          <a:xfrm>
            <a:off x="-959675" y="-315416"/>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7" name="矩形 196">
            <a:extLst>
              <a:ext uri="{FF2B5EF4-FFF2-40B4-BE49-F238E27FC236}">
                <a16:creationId xmlns:a16="http://schemas.microsoft.com/office/drawing/2014/main" id="{9731EC51-194E-1E4C-A77D-F12524029E22}"/>
              </a:ext>
            </a:extLst>
          </p:cNvPr>
          <p:cNvSpPr/>
          <p:nvPr/>
        </p:nvSpPr>
        <p:spPr bwMode="auto">
          <a:xfrm>
            <a:off x="-959675" y="96962"/>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8" name="矩形 197">
            <a:extLst>
              <a:ext uri="{FF2B5EF4-FFF2-40B4-BE49-F238E27FC236}">
                <a16:creationId xmlns:a16="http://schemas.microsoft.com/office/drawing/2014/main" id="{E4C9AA14-D7B4-3A4A-B8D2-E4592C0E79B5}"/>
              </a:ext>
            </a:extLst>
          </p:cNvPr>
          <p:cNvSpPr/>
          <p:nvPr/>
        </p:nvSpPr>
        <p:spPr bwMode="auto">
          <a:xfrm>
            <a:off x="71270" y="96962"/>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9" name="矩形 198">
            <a:extLst>
              <a:ext uri="{FF2B5EF4-FFF2-40B4-BE49-F238E27FC236}">
                <a16:creationId xmlns:a16="http://schemas.microsoft.com/office/drawing/2014/main" id="{D3A6079E-6D12-5D4C-ADFB-3A519AEFFD2E}"/>
              </a:ext>
            </a:extLst>
          </p:cNvPr>
          <p:cNvSpPr/>
          <p:nvPr/>
        </p:nvSpPr>
        <p:spPr bwMode="auto">
          <a:xfrm>
            <a:off x="1102215" y="96962"/>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0" name="矩形 199">
            <a:extLst>
              <a:ext uri="{FF2B5EF4-FFF2-40B4-BE49-F238E27FC236}">
                <a16:creationId xmlns:a16="http://schemas.microsoft.com/office/drawing/2014/main" id="{13D8336F-0C4B-2143-854A-0ED3B03F57B5}"/>
              </a:ext>
            </a:extLst>
          </p:cNvPr>
          <p:cNvSpPr/>
          <p:nvPr/>
        </p:nvSpPr>
        <p:spPr bwMode="auto">
          <a:xfrm>
            <a:off x="1102215" y="509340"/>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1" name="矩形 200">
            <a:extLst>
              <a:ext uri="{FF2B5EF4-FFF2-40B4-BE49-F238E27FC236}">
                <a16:creationId xmlns:a16="http://schemas.microsoft.com/office/drawing/2014/main" id="{719B3E31-4EF6-F941-B124-0DAAE6D09A80}"/>
              </a:ext>
            </a:extLst>
          </p:cNvPr>
          <p:cNvSpPr/>
          <p:nvPr/>
        </p:nvSpPr>
        <p:spPr bwMode="auto">
          <a:xfrm>
            <a:off x="2133160" y="509340"/>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2" name="矩形 201">
            <a:extLst>
              <a:ext uri="{FF2B5EF4-FFF2-40B4-BE49-F238E27FC236}">
                <a16:creationId xmlns:a16="http://schemas.microsoft.com/office/drawing/2014/main" id="{6D24CB69-13F7-EE4B-8538-EF6484074FCD}"/>
              </a:ext>
            </a:extLst>
          </p:cNvPr>
          <p:cNvSpPr/>
          <p:nvPr/>
        </p:nvSpPr>
        <p:spPr bwMode="auto">
          <a:xfrm>
            <a:off x="3164105" y="509340"/>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3" name="矩形 202">
            <a:extLst>
              <a:ext uri="{FF2B5EF4-FFF2-40B4-BE49-F238E27FC236}">
                <a16:creationId xmlns:a16="http://schemas.microsoft.com/office/drawing/2014/main" id="{EEE6B9E3-9F64-124D-A780-925A28E9E565}"/>
              </a:ext>
            </a:extLst>
          </p:cNvPr>
          <p:cNvSpPr/>
          <p:nvPr/>
        </p:nvSpPr>
        <p:spPr bwMode="auto">
          <a:xfrm>
            <a:off x="4195049" y="509340"/>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8" name="矩形 207">
            <a:extLst>
              <a:ext uri="{FF2B5EF4-FFF2-40B4-BE49-F238E27FC236}">
                <a16:creationId xmlns:a16="http://schemas.microsoft.com/office/drawing/2014/main" id="{EB7B7235-7036-8D41-8185-ED779F22BCA7}"/>
              </a:ext>
            </a:extLst>
          </p:cNvPr>
          <p:cNvSpPr/>
          <p:nvPr/>
        </p:nvSpPr>
        <p:spPr bwMode="auto">
          <a:xfrm>
            <a:off x="-959978" y="509340"/>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9" name="矩形 208">
            <a:extLst>
              <a:ext uri="{FF2B5EF4-FFF2-40B4-BE49-F238E27FC236}">
                <a16:creationId xmlns:a16="http://schemas.microsoft.com/office/drawing/2014/main" id="{7B966886-ACAE-164B-900F-EB1EA6152D6D}"/>
              </a:ext>
            </a:extLst>
          </p:cNvPr>
          <p:cNvSpPr/>
          <p:nvPr/>
        </p:nvSpPr>
        <p:spPr bwMode="auto">
          <a:xfrm>
            <a:off x="70967" y="509340"/>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0" name="矩形 209">
            <a:extLst>
              <a:ext uri="{FF2B5EF4-FFF2-40B4-BE49-F238E27FC236}">
                <a16:creationId xmlns:a16="http://schemas.microsoft.com/office/drawing/2014/main" id="{31DE076C-4714-B449-93D3-EC0DFBF439AE}"/>
              </a:ext>
            </a:extLst>
          </p:cNvPr>
          <p:cNvSpPr/>
          <p:nvPr/>
        </p:nvSpPr>
        <p:spPr bwMode="auto">
          <a:xfrm>
            <a:off x="70967" y="921718"/>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1" name="矩形 210">
            <a:extLst>
              <a:ext uri="{FF2B5EF4-FFF2-40B4-BE49-F238E27FC236}">
                <a16:creationId xmlns:a16="http://schemas.microsoft.com/office/drawing/2014/main" id="{E6280E96-AA94-D143-97E6-A3677D49F8C6}"/>
              </a:ext>
            </a:extLst>
          </p:cNvPr>
          <p:cNvSpPr/>
          <p:nvPr/>
        </p:nvSpPr>
        <p:spPr bwMode="auto">
          <a:xfrm>
            <a:off x="1101912" y="921718"/>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2" name="矩形 211">
            <a:extLst>
              <a:ext uri="{FF2B5EF4-FFF2-40B4-BE49-F238E27FC236}">
                <a16:creationId xmlns:a16="http://schemas.microsoft.com/office/drawing/2014/main" id="{0B421EA0-978F-6D43-AE69-5E718698DDF4}"/>
              </a:ext>
            </a:extLst>
          </p:cNvPr>
          <p:cNvSpPr/>
          <p:nvPr/>
        </p:nvSpPr>
        <p:spPr bwMode="auto">
          <a:xfrm>
            <a:off x="2132857" y="921718"/>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3" name="矩形 212">
            <a:extLst>
              <a:ext uri="{FF2B5EF4-FFF2-40B4-BE49-F238E27FC236}">
                <a16:creationId xmlns:a16="http://schemas.microsoft.com/office/drawing/2014/main" id="{E9100B16-8F92-FC42-8972-CD347F86B72D}"/>
              </a:ext>
            </a:extLst>
          </p:cNvPr>
          <p:cNvSpPr/>
          <p:nvPr/>
        </p:nvSpPr>
        <p:spPr bwMode="auto">
          <a:xfrm>
            <a:off x="2125333" y="1334096"/>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4" name="矩形 213">
            <a:extLst>
              <a:ext uri="{FF2B5EF4-FFF2-40B4-BE49-F238E27FC236}">
                <a16:creationId xmlns:a16="http://schemas.microsoft.com/office/drawing/2014/main" id="{FA2F3163-C906-4446-B977-450E33940519}"/>
              </a:ext>
            </a:extLst>
          </p:cNvPr>
          <p:cNvSpPr/>
          <p:nvPr/>
        </p:nvSpPr>
        <p:spPr bwMode="auto">
          <a:xfrm>
            <a:off x="3156278" y="1334096"/>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5" name="矩形 214">
            <a:extLst>
              <a:ext uri="{FF2B5EF4-FFF2-40B4-BE49-F238E27FC236}">
                <a16:creationId xmlns:a16="http://schemas.microsoft.com/office/drawing/2014/main" id="{94521802-50BD-5743-AC85-B61D797706E5}"/>
              </a:ext>
            </a:extLst>
          </p:cNvPr>
          <p:cNvSpPr/>
          <p:nvPr/>
        </p:nvSpPr>
        <p:spPr bwMode="auto">
          <a:xfrm>
            <a:off x="4187223" y="1334096"/>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6" name="矩形 215">
            <a:extLst>
              <a:ext uri="{FF2B5EF4-FFF2-40B4-BE49-F238E27FC236}">
                <a16:creationId xmlns:a16="http://schemas.microsoft.com/office/drawing/2014/main" id="{357F1A37-FED7-9D4E-A60A-D1B2C787F038}"/>
              </a:ext>
            </a:extLst>
          </p:cNvPr>
          <p:cNvSpPr/>
          <p:nvPr/>
        </p:nvSpPr>
        <p:spPr bwMode="auto">
          <a:xfrm>
            <a:off x="5218168" y="1334096"/>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 name="矩形 2">
            <a:extLst>
              <a:ext uri="{FF2B5EF4-FFF2-40B4-BE49-F238E27FC236}">
                <a16:creationId xmlns:a16="http://schemas.microsoft.com/office/drawing/2014/main" id="{A324517C-1FB5-C142-ABA9-D18E6A1AC6D8}"/>
              </a:ext>
            </a:extLst>
          </p:cNvPr>
          <p:cNvSpPr/>
          <p:nvPr/>
        </p:nvSpPr>
        <p:spPr bwMode="auto">
          <a:xfrm>
            <a:off x="4946253" y="416526"/>
            <a:ext cx="568107" cy="6396850"/>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649711348">
                  <a:custGeom>
                    <a:avLst/>
                    <a:gdLst>
                      <a:gd name="connsiteX0" fmla="*/ 0 w 568107"/>
                      <a:gd name="connsiteY0" fmla="*/ 0 h 6396850"/>
                      <a:gd name="connsiteX1" fmla="*/ 568107 w 568107"/>
                      <a:gd name="connsiteY1" fmla="*/ 0 h 6396850"/>
                      <a:gd name="connsiteX2" fmla="*/ 568107 w 568107"/>
                      <a:gd name="connsiteY2" fmla="*/ 767622 h 6396850"/>
                      <a:gd name="connsiteX3" fmla="*/ 568107 w 568107"/>
                      <a:gd name="connsiteY3" fmla="*/ 1279370 h 6396850"/>
                      <a:gd name="connsiteX4" fmla="*/ 568107 w 568107"/>
                      <a:gd name="connsiteY4" fmla="*/ 1791118 h 6396850"/>
                      <a:gd name="connsiteX5" fmla="*/ 568107 w 568107"/>
                      <a:gd name="connsiteY5" fmla="*/ 2430803 h 6396850"/>
                      <a:gd name="connsiteX6" fmla="*/ 568107 w 568107"/>
                      <a:gd name="connsiteY6" fmla="*/ 3198425 h 6396850"/>
                      <a:gd name="connsiteX7" fmla="*/ 568107 w 568107"/>
                      <a:gd name="connsiteY7" fmla="*/ 3838110 h 6396850"/>
                      <a:gd name="connsiteX8" fmla="*/ 568107 w 568107"/>
                      <a:gd name="connsiteY8" fmla="*/ 4349858 h 6396850"/>
                      <a:gd name="connsiteX9" fmla="*/ 568107 w 568107"/>
                      <a:gd name="connsiteY9" fmla="*/ 4989543 h 6396850"/>
                      <a:gd name="connsiteX10" fmla="*/ 568107 w 568107"/>
                      <a:gd name="connsiteY10" fmla="*/ 5757165 h 6396850"/>
                      <a:gd name="connsiteX11" fmla="*/ 568107 w 568107"/>
                      <a:gd name="connsiteY11" fmla="*/ 6396850 h 6396850"/>
                      <a:gd name="connsiteX12" fmla="*/ 0 w 568107"/>
                      <a:gd name="connsiteY12" fmla="*/ 6396850 h 6396850"/>
                      <a:gd name="connsiteX13" fmla="*/ 0 w 568107"/>
                      <a:gd name="connsiteY13" fmla="*/ 5949071 h 6396850"/>
                      <a:gd name="connsiteX14" fmla="*/ 0 w 568107"/>
                      <a:gd name="connsiteY14" fmla="*/ 5245417 h 6396850"/>
                      <a:gd name="connsiteX15" fmla="*/ 0 w 568107"/>
                      <a:gd name="connsiteY15" fmla="*/ 4669701 h 6396850"/>
                      <a:gd name="connsiteX16" fmla="*/ 0 w 568107"/>
                      <a:gd name="connsiteY16" fmla="*/ 3966047 h 6396850"/>
                      <a:gd name="connsiteX17" fmla="*/ 0 w 568107"/>
                      <a:gd name="connsiteY17" fmla="*/ 3454299 h 6396850"/>
                      <a:gd name="connsiteX18" fmla="*/ 0 w 568107"/>
                      <a:gd name="connsiteY18" fmla="*/ 2878582 h 6396850"/>
                      <a:gd name="connsiteX19" fmla="*/ 0 w 568107"/>
                      <a:gd name="connsiteY19" fmla="*/ 2430803 h 6396850"/>
                      <a:gd name="connsiteX20" fmla="*/ 0 w 568107"/>
                      <a:gd name="connsiteY20" fmla="*/ 1855086 h 6396850"/>
                      <a:gd name="connsiteX21" fmla="*/ 0 w 568107"/>
                      <a:gd name="connsiteY21" fmla="*/ 1343338 h 6396850"/>
                      <a:gd name="connsiteX22" fmla="*/ 0 w 568107"/>
                      <a:gd name="connsiteY22" fmla="*/ 895559 h 6396850"/>
                      <a:gd name="connsiteX23" fmla="*/ 0 w 568107"/>
                      <a:gd name="connsiteY23" fmla="*/ 0 h 639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8107" h="6396850" extrusionOk="0">
                        <a:moveTo>
                          <a:pt x="0" y="0"/>
                        </a:moveTo>
                        <a:cubicBezTo>
                          <a:pt x="140824" y="-22764"/>
                          <a:pt x="356363" y="16630"/>
                          <a:pt x="568107" y="0"/>
                        </a:cubicBezTo>
                        <a:cubicBezTo>
                          <a:pt x="599824" y="312056"/>
                          <a:pt x="546258" y="416024"/>
                          <a:pt x="568107" y="767622"/>
                        </a:cubicBezTo>
                        <a:cubicBezTo>
                          <a:pt x="589956" y="1119220"/>
                          <a:pt x="547507" y="1041602"/>
                          <a:pt x="568107" y="1279370"/>
                        </a:cubicBezTo>
                        <a:cubicBezTo>
                          <a:pt x="588707" y="1517138"/>
                          <a:pt x="572453" y="1550721"/>
                          <a:pt x="568107" y="1791118"/>
                        </a:cubicBezTo>
                        <a:cubicBezTo>
                          <a:pt x="563761" y="2031515"/>
                          <a:pt x="588848" y="2280931"/>
                          <a:pt x="568107" y="2430803"/>
                        </a:cubicBezTo>
                        <a:cubicBezTo>
                          <a:pt x="547366" y="2580675"/>
                          <a:pt x="558367" y="2985288"/>
                          <a:pt x="568107" y="3198425"/>
                        </a:cubicBezTo>
                        <a:cubicBezTo>
                          <a:pt x="577847" y="3411562"/>
                          <a:pt x="554009" y="3686557"/>
                          <a:pt x="568107" y="3838110"/>
                        </a:cubicBezTo>
                        <a:cubicBezTo>
                          <a:pt x="582205" y="3989663"/>
                          <a:pt x="542628" y="4143732"/>
                          <a:pt x="568107" y="4349858"/>
                        </a:cubicBezTo>
                        <a:cubicBezTo>
                          <a:pt x="593586" y="4555984"/>
                          <a:pt x="596784" y="4679055"/>
                          <a:pt x="568107" y="4989543"/>
                        </a:cubicBezTo>
                        <a:cubicBezTo>
                          <a:pt x="539430" y="5300032"/>
                          <a:pt x="559400" y="5587178"/>
                          <a:pt x="568107" y="5757165"/>
                        </a:cubicBezTo>
                        <a:cubicBezTo>
                          <a:pt x="576814" y="5927152"/>
                          <a:pt x="572689" y="6229306"/>
                          <a:pt x="568107" y="6396850"/>
                        </a:cubicBezTo>
                        <a:cubicBezTo>
                          <a:pt x="358695" y="6416830"/>
                          <a:pt x="225669" y="6408548"/>
                          <a:pt x="0" y="6396850"/>
                        </a:cubicBezTo>
                        <a:cubicBezTo>
                          <a:pt x="14462" y="6274078"/>
                          <a:pt x="4422" y="6045966"/>
                          <a:pt x="0" y="5949071"/>
                        </a:cubicBezTo>
                        <a:cubicBezTo>
                          <a:pt x="-4422" y="5852176"/>
                          <a:pt x="-12547" y="5392950"/>
                          <a:pt x="0" y="5245417"/>
                        </a:cubicBezTo>
                        <a:cubicBezTo>
                          <a:pt x="12547" y="5097884"/>
                          <a:pt x="15165" y="4839722"/>
                          <a:pt x="0" y="4669701"/>
                        </a:cubicBezTo>
                        <a:cubicBezTo>
                          <a:pt x="-15165" y="4499680"/>
                          <a:pt x="-30031" y="4215046"/>
                          <a:pt x="0" y="3966047"/>
                        </a:cubicBezTo>
                        <a:cubicBezTo>
                          <a:pt x="30031" y="3717048"/>
                          <a:pt x="-870" y="3593929"/>
                          <a:pt x="0" y="3454299"/>
                        </a:cubicBezTo>
                        <a:cubicBezTo>
                          <a:pt x="870" y="3314669"/>
                          <a:pt x="-20486" y="3013907"/>
                          <a:pt x="0" y="2878582"/>
                        </a:cubicBezTo>
                        <a:cubicBezTo>
                          <a:pt x="20486" y="2743257"/>
                          <a:pt x="17145" y="2541568"/>
                          <a:pt x="0" y="2430803"/>
                        </a:cubicBezTo>
                        <a:cubicBezTo>
                          <a:pt x="-17145" y="2320038"/>
                          <a:pt x="13415" y="2119600"/>
                          <a:pt x="0" y="1855086"/>
                        </a:cubicBezTo>
                        <a:cubicBezTo>
                          <a:pt x="-13415" y="1590572"/>
                          <a:pt x="17057" y="1466049"/>
                          <a:pt x="0" y="1343338"/>
                        </a:cubicBezTo>
                        <a:cubicBezTo>
                          <a:pt x="-17057" y="1220627"/>
                          <a:pt x="-18819" y="1043181"/>
                          <a:pt x="0" y="895559"/>
                        </a:cubicBezTo>
                        <a:cubicBezTo>
                          <a:pt x="18819" y="747937"/>
                          <a:pt x="31115" y="2988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115736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6005C67-DF5D-6F40-95E2-1958F1275E14}"/>
              </a:ext>
            </a:extLst>
          </p:cNvPr>
          <p:cNvSpPr/>
          <p:nvPr/>
        </p:nvSpPr>
        <p:spPr bwMode="auto">
          <a:xfrm>
            <a:off x="-967502" y="1335336"/>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 name="矩形 9">
            <a:extLst>
              <a:ext uri="{FF2B5EF4-FFF2-40B4-BE49-F238E27FC236}">
                <a16:creationId xmlns:a16="http://schemas.microsoft.com/office/drawing/2014/main" id="{7B2997D9-8017-BC47-90D7-34023C6E893F}"/>
              </a:ext>
            </a:extLst>
          </p:cNvPr>
          <p:cNvSpPr/>
          <p:nvPr/>
        </p:nvSpPr>
        <p:spPr bwMode="auto">
          <a:xfrm>
            <a:off x="63443" y="1335336"/>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 name="矩形 10">
            <a:extLst>
              <a:ext uri="{FF2B5EF4-FFF2-40B4-BE49-F238E27FC236}">
                <a16:creationId xmlns:a16="http://schemas.microsoft.com/office/drawing/2014/main" id="{37B6B1DE-D176-4844-9726-51799F550114}"/>
              </a:ext>
            </a:extLst>
          </p:cNvPr>
          <p:cNvSpPr/>
          <p:nvPr/>
        </p:nvSpPr>
        <p:spPr bwMode="auto">
          <a:xfrm>
            <a:off x="1094388" y="1335336"/>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 name="矩形 6">
            <a:extLst>
              <a:ext uri="{FF2B5EF4-FFF2-40B4-BE49-F238E27FC236}">
                <a16:creationId xmlns:a16="http://schemas.microsoft.com/office/drawing/2014/main" id="{183B53D5-21F7-3F45-B3F0-037535F2BF8D}"/>
              </a:ext>
            </a:extLst>
          </p:cNvPr>
          <p:cNvSpPr/>
          <p:nvPr/>
        </p:nvSpPr>
        <p:spPr bwMode="auto">
          <a:xfrm>
            <a:off x="1094388" y="1747714"/>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 name="矩形 8">
            <a:extLst>
              <a:ext uri="{FF2B5EF4-FFF2-40B4-BE49-F238E27FC236}">
                <a16:creationId xmlns:a16="http://schemas.microsoft.com/office/drawing/2014/main" id="{4F301736-3817-FF4E-B772-F39AFAF9A658}"/>
              </a:ext>
            </a:extLst>
          </p:cNvPr>
          <p:cNvSpPr/>
          <p:nvPr/>
        </p:nvSpPr>
        <p:spPr bwMode="auto">
          <a:xfrm>
            <a:off x="2125333" y="1747714"/>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3" name="矩形 12">
            <a:extLst>
              <a:ext uri="{FF2B5EF4-FFF2-40B4-BE49-F238E27FC236}">
                <a16:creationId xmlns:a16="http://schemas.microsoft.com/office/drawing/2014/main" id="{F8C68B37-3266-764E-AF52-67FBE756F81F}"/>
              </a:ext>
            </a:extLst>
          </p:cNvPr>
          <p:cNvSpPr/>
          <p:nvPr/>
        </p:nvSpPr>
        <p:spPr bwMode="auto">
          <a:xfrm>
            <a:off x="3156278" y="1747714"/>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5" name="矩形 14">
            <a:extLst>
              <a:ext uri="{FF2B5EF4-FFF2-40B4-BE49-F238E27FC236}">
                <a16:creationId xmlns:a16="http://schemas.microsoft.com/office/drawing/2014/main" id="{FA3E99C2-2304-9B40-B4BE-589D3723482B}"/>
              </a:ext>
            </a:extLst>
          </p:cNvPr>
          <p:cNvSpPr/>
          <p:nvPr/>
        </p:nvSpPr>
        <p:spPr bwMode="auto">
          <a:xfrm>
            <a:off x="3156278" y="2160092"/>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6" name="矩形 15">
            <a:extLst>
              <a:ext uri="{FF2B5EF4-FFF2-40B4-BE49-F238E27FC236}">
                <a16:creationId xmlns:a16="http://schemas.microsoft.com/office/drawing/2014/main" id="{2BF2E9C9-82C6-E34E-AF33-8D1AADB46D72}"/>
              </a:ext>
            </a:extLst>
          </p:cNvPr>
          <p:cNvSpPr/>
          <p:nvPr/>
        </p:nvSpPr>
        <p:spPr bwMode="auto">
          <a:xfrm>
            <a:off x="4187223" y="2160092"/>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7" name="矩形 16">
            <a:extLst>
              <a:ext uri="{FF2B5EF4-FFF2-40B4-BE49-F238E27FC236}">
                <a16:creationId xmlns:a16="http://schemas.microsoft.com/office/drawing/2014/main" id="{0D2F9D75-E06B-9147-B2EF-84DA52134CE4}"/>
              </a:ext>
            </a:extLst>
          </p:cNvPr>
          <p:cNvSpPr/>
          <p:nvPr/>
        </p:nvSpPr>
        <p:spPr bwMode="auto">
          <a:xfrm>
            <a:off x="5218168" y="2160092"/>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 name="矩形 18">
            <a:extLst>
              <a:ext uri="{FF2B5EF4-FFF2-40B4-BE49-F238E27FC236}">
                <a16:creationId xmlns:a16="http://schemas.microsoft.com/office/drawing/2014/main" id="{30F12BE9-B466-8640-BBF6-1E1104A163FA}"/>
              </a:ext>
            </a:extLst>
          </p:cNvPr>
          <p:cNvSpPr/>
          <p:nvPr/>
        </p:nvSpPr>
        <p:spPr bwMode="auto">
          <a:xfrm>
            <a:off x="5218168" y="2572470"/>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 name="矩形 19">
            <a:extLst>
              <a:ext uri="{FF2B5EF4-FFF2-40B4-BE49-F238E27FC236}">
                <a16:creationId xmlns:a16="http://schemas.microsoft.com/office/drawing/2014/main" id="{3A77490B-E322-9A43-A27E-661110B49385}"/>
              </a:ext>
            </a:extLst>
          </p:cNvPr>
          <p:cNvSpPr/>
          <p:nvPr/>
        </p:nvSpPr>
        <p:spPr bwMode="auto">
          <a:xfrm>
            <a:off x="6249113" y="2572470"/>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 name="矩形 20">
            <a:extLst>
              <a:ext uri="{FF2B5EF4-FFF2-40B4-BE49-F238E27FC236}">
                <a16:creationId xmlns:a16="http://schemas.microsoft.com/office/drawing/2014/main" id="{5D97B8CE-F44D-0C42-91F0-F82B08E54DC0}"/>
              </a:ext>
            </a:extLst>
          </p:cNvPr>
          <p:cNvSpPr/>
          <p:nvPr/>
        </p:nvSpPr>
        <p:spPr bwMode="auto">
          <a:xfrm>
            <a:off x="7280058" y="2572470"/>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2" name="矩形 21">
            <a:extLst>
              <a:ext uri="{FF2B5EF4-FFF2-40B4-BE49-F238E27FC236}">
                <a16:creationId xmlns:a16="http://schemas.microsoft.com/office/drawing/2014/main" id="{6E4FC0D9-42DE-CB47-8DA4-4704E9230D04}"/>
              </a:ext>
            </a:extLst>
          </p:cNvPr>
          <p:cNvSpPr/>
          <p:nvPr/>
        </p:nvSpPr>
        <p:spPr bwMode="auto">
          <a:xfrm>
            <a:off x="8311003" y="2572470"/>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 name="矩形 17">
            <a:extLst>
              <a:ext uri="{FF2B5EF4-FFF2-40B4-BE49-F238E27FC236}">
                <a16:creationId xmlns:a16="http://schemas.microsoft.com/office/drawing/2014/main" id="{DECCB9B0-59EC-AF46-B4D5-EAFD44AE4D30}"/>
              </a:ext>
            </a:extLst>
          </p:cNvPr>
          <p:cNvSpPr/>
          <p:nvPr/>
        </p:nvSpPr>
        <p:spPr bwMode="auto">
          <a:xfrm>
            <a:off x="55919" y="2160092"/>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3" name="矩形 22">
            <a:extLst>
              <a:ext uri="{FF2B5EF4-FFF2-40B4-BE49-F238E27FC236}">
                <a16:creationId xmlns:a16="http://schemas.microsoft.com/office/drawing/2014/main" id="{A71AB9B8-3795-A647-867D-980E42F3C1A0}"/>
              </a:ext>
            </a:extLst>
          </p:cNvPr>
          <p:cNvSpPr/>
          <p:nvPr/>
        </p:nvSpPr>
        <p:spPr bwMode="auto">
          <a:xfrm>
            <a:off x="1086864" y="2160092"/>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4" name="矩形 23">
            <a:extLst>
              <a:ext uri="{FF2B5EF4-FFF2-40B4-BE49-F238E27FC236}">
                <a16:creationId xmlns:a16="http://schemas.microsoft.com/office/drawing/2014/main" id="{90FFE451-FAD5-3349-9D2C-462282966F75}"/>
              </a:ext>
            </a:extLst>
          </p:cNvPr>
          <p:cNvSpPr/>
          <p:nvPr/>
        </p:nvSpPr>
        <p:spPr bwMode="auto">
          <a:xfrm>
            <a:off x="2117809" y="2160092"/>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5" name="矩形 24">
            <a:extLst>
              <a:ext uri="{FF2B5EF4-FFF2-40B4-BE49-F238E27FC236}">
                <a16:creationId xmlns:a16="http://schemas.microsoft.com/office/drawing/2014/main" id="{28993A31-0B67-0146-9C2A-BBEBBD8A6179}"/>
              </a:ext>
            </a:extLst>
          </p:cNvPr>
          <p:cNvSpPr/>
          <p:nvPr/>
        </p:nvSpPr>
        <p:spPr bwMode="auto">
          <a:xfrm>
            <a:off x="2125333" y="2572470"/>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6" name="矩形 25">
            <a:extLst>
              <a:ext uri="{FF2B5EF4-FFF2-40B4-BE49-F238E27FC236}">
                <a16:creationId xmlns:a16="http://schemas.microsoft.com/office/drawing/2014/main" id="{08841BB4-08F8-AC41-95FE-09F283A44A9D}"/>
              </a:ext>
            </a:extLst>
          </p:cNvPr>
          <p:cNvSpPr/>
          <p:nvPr/>
        </p:nvSpPr>
        <p:spPr bwMode="auto">
          <a:xfrm>
            <a:off x="3156278" y="2572470"/>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7" name="矩形 26">
            <a:extLst>
              <a:ext uri="{FF2B5EF4-FFF2-40B4-BE49-F238E27FC236}">
                <a16:creationId xmlns:a16="http://schemas.microsoft.com/office/drawing/2014/main" id="{61631EC8-ED3F-344C-B729-000031483325}"/>
              </a:ext>
            </a:extLst>
          </p:cNvPr>
          <p:cNvSpPr/>
          <p:nvPr/>
        </p:nvSpPr>
        <p:spPr bwMode="auto">
          <a:xfrm>
            <a:off x="4187223" y="2572470"/>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8" name="矩形 27">
            <a:extLst>
              <a:ext uri="{FF2B5EF4-FFF2-40B4-BE49-F238E27FC236}">
                <a16:creationId xmlns:a16="http://schemas.microsoft.com/office/drawing/2014/main" id="{4090D489-051E-0D49-87EC-C8202FD8C646}"/>
              </a:ext>
            </a:extLst>
          </p:cNvPr>
          <p:cNvSpPr/>
          <p:nvPr/>
        </p:nvSpPr>
        <p:spPr bwMode="auto">
          <a:xfrm>
            <a:off x="4187223" y="2984848"/>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9" name="矩形 28">
            <a:extLst>
              <a:ext uri="{FF2B5EF4-FFF2-40B4-BE49-F238E27FC236}">
                <a16:creationId xmlns:a16="http://schemas.microsoft.com/office/drawing/2014/main" id="{87DCC5AB-EDAE-0C4C-83EC-44986D6FD79D}"/>
              </a:ext>
            </a:extLst>
          </p:cNvPr>
          <p:cNvSpPr/>
          <p:nvPr/>
        </p:nvSpPr>
        <p:spPr bwMode="auto">
          <a:xfrm>
            <a:off x="5218168" y="2984848"/>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0" name="矩形 29">
            <a:extLst>
              <a:ext uri="{FF2B5EF4-FFF2-40B4-BE49-F238E27FC236}">
                <a16:creationId xmlns:a16="http://schemas.microsoft.com/office/drawing/2014/main" id="{52FA0E22-279A-E74E-AAE2-3A3824D2FC3C}"/>
              </a:ext>
            </a:extLst>
          </p:cNvPr>
          <p:cNvSpPr/>
          <p:nvPr/>
        </p:nvSpPr>
        <p:spPr bwMode="auto">
          <a:xfrm>
            <a:off x="6249113" y="2984848"/>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1" name="矩形 30">
            <a:extLst>
              <a:ext uri="{FF2B5EF4-FFF2-40B4-BE49-F238E27FC236}">
                <a16:creationId xmlns:a16="http://schemas.microsoft.com/office/drawing/2014/main" id="{62046C8D-840C-B643-9678-D3E709E77478}"/>
              </a:ext>
            </a:extLst>
          </p:cNvPr>
          <p:cNvSpPr/>
          <p:nvPr/>
        </p:nvSpPr>
        <p:spPr bwMode="auto">
          <a:xfrm>
            <a:off x="6249113" y="3397226"/>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2" name="矩形 31">
            <a:extLst>
              <a:ext uri="{FF2B5EF4-FFF2-40B4-BE49-F238E27FC236}">
                <a16:creationId xmlns:a16="http://schemas.microsoft.com/office/drawing/2014/main" id="{E2710534-D9D1-9949-992B-55F62D464B4F}"/>
              </a:ext>
            </a:extLst>
          </p:cNvPr>
          <p:cNvSpPr/>
          <p:nvPr/>
        </p:nvSpPr>
        <p:spPr bwMode="auto">
          <a:xfrm>
            <a:off x="7280058" y="3397226"/>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3" name="矩形 32">
            <a:extLst>
              <a:ext uri="{FF2B5EF4-FFF2-40B4-BE49-F238E27FC236}">
                <a16:creationId xmlns:a16="http://schemas.microsoft.com/office/drawing/2014/main" id="{E9E9E427-4291-E347-92FB-98A163F0EF77}"/>
              </a:ext>
            </a:extLst>
          </p:cNvPr>
          <p:cNvSpPr/>
          <p:nvPr/>
        </p:nvSpPr>
        <p:spPr bwMode="auto">
          <a:xfrm>
            <a:off x="8311003" y="3397226"/>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4" name="矩形 33">
            <a:extLst>
              <a:ext uri="{FF2B5EF4-FFF2-40B4-BE49-F238E27FC236}">
                <a16:creationId xmlns:a16="http://schemas.microsoft.com/office/drawing/2014/main" id="{37A60B02-89E5-8043-ABD7-1C7CF124EF1C}"/>
              </a:ext>
            </a:extLst>
          </p:cNvPr>
          <p:cNvSpPr/>
          <p:nvPr/>
        </p:nvSpPr>
        <p:spPr bwMode="auto">
          <a:xfrm>
            <a:off x="9341948" y="3397226"/>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5" name="矩形 34">
            <a:extLst>
              <a:ext uri="{FF2B5EF4-FFF2-40B4-BE49-F238E27FC236}">
                <a16:creationId xmlns:a16="http://schemas.microsoft.com/office/drawing/2014/main" id="{E4B684DA-A0F2-7A45-86EB-1D82DC55BEBA}"/>
              </a:ext>
            </a:extLst>
          </p:cNvPr>
          <p:cNvSpPr/>
          <p:nvPr/>
        </p:nvSpPr>
        <p:spPr bwMode="auto">
          <a:xfrm>
            <a:off x="1094388" y="2984848"/>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6" name="矩形 35">
            <a:extLst>
              <a:ext uri="{FF2B5EF4-FFF2-40B4-BE49-F238E27FC236}">
                <a16:creationId xmlns:a16="http://schemas.microsoft.com/office/drawing/2014/main" id="{F03EF05A-25FC-F345-9B05-C1409E98092A}"/>
              </a:ext>
            </a:extLst>
          </p:cNvPr>
          <p:cNvSpPr/>
          <p:nvPr/>
        </p:nvSpPr>
        <p:spPr bwMode="auto">
          <a:xfrm>
            <a:off x="2125333" y="2984848"/>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7" name="矩形 36">
            <a:extLst>
              <a:ext uri="{FF2B5EF4-FFF2-40B4-BE49-F238E27FC236}">
                <a16:creationId xmlns:a16="http://schemas.microsoft.com/office/drawing/2014/main" id="{E06B0B18-2F6B-C04C-824A-51BDB0E1B4D3}"/>
              </a:ext>
            </a:extLst>
          </p:cNvPr>
          <p:cNvSpPr/>
          <p:nvPr/>
        </p:nvSpPr>
        <p:spPr bwMode="auto">
          <a:xfrm>
            <a:off x="3156278" y="2984848"/>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8" name="矩形 37">
            <a:extLst>
              <a:ext uri="{FF2B5EF4-FFF2-40B4-BE49-F238E27FC236}">
                <a16:creationId xmlns:a16="http://schemas.microsoft.com/office/drawing/2014/main" id="{F28380EF-40B4-7C44-9A3F-6A0610433009}"/>
              </a:ext>
            </a:extLst>
          </p:cNvPr>
          <p:cNvSpPr/>
          <p:nvPr/>
        </p:nvSpPr>
        <p:spPr bwMode="auto">
          <a:xfrm>
            <a:off x="3156278" y="339722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9" name="矩形 38">
            <a:extLst>
              <a:ext uri="{FF2B5EF4-FFF2-40B4-BE49-F238E27FC236}">
                <a16:creationId xmlns:a16="http://schemas.microsoft.com/office/drawing/2014/main" id="{CA4F28AE-82FA-2846-BEB5-DF8019D66365}"/>
              </a:ext>
            </a:extLst>
          </p:cNvPr>
          <p:cNvSpPr/>
          <p:nvPr/>
        </p:nvSpPr>
        <p:spPr bwMode="auto">
          <a:xfrm>
            <a:off x="4187223" y="339722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0" name="矩形 39">
            <a:extLst>
              <a:ext uri="{FF2B5EF4-FFF2-40B4-BE49-F238E27FC236}">
                <a16:creationId xmlns:a16="http://schemas.microsoft.com/office/drawing/2014/main" id="{56742944-994B-374A-AECA-03E876D3246E}"/>
              </a:ext>
            </a:extLst>
          </p:cNvPr>
          <p:cNvSpPr/>
          <p:nvPr/>
        </p:nvSpPr>
        <p:spPr bwMode="auto">
          <a:xfrm>
            <a:off x="5218168" y="339722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1" name="矩形 40">
            <a:extLst>
              <a:ext uri="{FF2B5EF4-FFF2-40B4-BE49-F238E27FC236}">
                <a16:creationId xmlns:a16="http://schemas.microsoft.com/office/drawing/2014/main" id="{5ADF33CB-12F1-084B-A1C0-23DD0D17606F}"/>
              </a:ext>
            </a:extLst>
          </p:cNvPr>
          <p:cNvSpPr/>
          <p:nvPr/>
        </p:nvSpPr>
        <p:spPr bwMode="auto">
          <a:xfrm>
            <a:off x="5218168" y="3809604"/>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2" name="矩形 41">
            <a:extLst>
              <a:ext uri="{FF2B5EF4-FFF2-40B4-BE49-F238E27FC236}">
                <a16:creationId xmlns:a16="http://schemas.microsoft.com/office/drawing/2014/main" id="{5ECC4F68-CAF0-FD47-97A9-0160937E316C}"/>
              </a:ext>
            </a:extLst>
          </p:cNvPr>
          <p:cNvSpPr/>
          <p:nvPr/>
        </p:nvSpPr>
        <p:spPr bwMode="auto">
          <a:xfrm>
            <a:off x="6249113" y="3809604"/>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3" name="矩形 42">
            <a:extLst>
              <a:ext uri="{FF2B5EF4-FFF2-40B4-BE49-F238E27FC236}">
                <a16:creationId xmlns:a16="http://schemas.microsoft.com/office/drawing/2014/main" id="{0B2242DA-FFF7-A944-9323-61F254B86DA2}"/>
              </a:ext>
            </a:extLst>
          </p:cNvPr>
          <p:cNvSpPr/>
          <p:nvPr/>
        </p:nvSpPr>
        <p:spPr bwMode="auto">
          <a:xfrm>
            <a:off x="7280058" y="3809604"/>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4" name="矩形 43">
            <a:extLst>
              <a:ext uri="{FF2B5EF4-FFF2-40B4-BE49-F238E27FC236}">
                <a16:creationId xmlns:a16="http://schemas.microsoft.com/office/drawing/2014/main" id="{F165A25E-7603-494E-BD91-8A7120FA6CA5}"/>
              </a:ext>
            </a:extLst>
          </p:cNvPr>
          <p:cNvSpPr/>
          <p:nvPr/>
        </p:nvSpPr>
        <p:spPr bwMode="auto">
          <a:xfrm>
            <a:off x="7280058" y="4221981"/>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5" name="矩形 44">
            <a:extLst>
              <a:ext uri="{FF2B5EF4-FFF2-40B4-BE49-F238E27FC236}">
                <a16:creationId xmlns:a16="http://schemas.microsoft.com/office/drawing/2014/main" id="{73949203-46F4-4346-B30B-C40F4DBBCC87}"/>
              </a:ext>
            </a:extLst>
          </p:cNvPr>
          <p:cNvSpPr/>
          <p:nvPr/>
        </p:nvSpPr>
        <p:spPr bwMode="auto">
          <a:xfrm>
            <a:off x="8311003" y="4221981"/>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6" name="矩形 45">
            <a:extLst>
              <a:ext uri="{FF2B5EF4-FFF2-40B4-BE49-F238E27FC236}">
                <a16:creationId xmlns:a16="http://schemas.microsoft.com/office/drawing/2014/main" id="{730AF599-8A5A-E146-80C1-00C23D8BD5C2}"/>
              </a:ext>
            </a:extLst>
          </p:cNvPr>
          <p:cNvSpPr/>
          <p:nvPr/>
        </p:nvSpPr>
        <p:spPr bwMode="auto">
          <a:xfrm>
            <a:off x="9341948" y="4221981"/>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7" name="矩形 46">
            <a:extLst>
              <a:ext uri="{FF2B5EF4-FFF2-40B4-BE49-F238E27FC236}">
                <a16:creationId xmlns:a16="http://schemas.microsoft.com/office/drawing/2014/main" id="{538EB06B-7811-7E46-B818-9534F8439888}"/>
              </a:ext>
            </a:extLst>
          </p:cNvPr>
          <p:cNvSpPr/>
          <p:nvPr/>
        </p:nvSpPr>
        <p:spPr bwMode="auto">
          <a:xfrm>
            <a:off x="10372893" y="4221981"/>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8" name="矩形 47">
            <a:extLst>
              <a:ext uri="{FF2B5EF4-FFF2-40B4-BE49-F238E27FC236}">
                <a16:creationId xmlns:a16="http://schemas.microsoft.com/office/drawing/2014/main" id="{A353F494-FBAD-7549-ACFE-36C880481BA5}"/>
              </a:ext>
            </a:extLst>
          </p:cNvPr>
          <p:cNvSpPr/>
          <p:nvPr/>
        </p:nvSpPr>
        <p:spPr bwMode="auto">
          <a:xfrm>
            <a:off x="2125635" y="3809604"/>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9" name="矩形 48">
            <a:extLst>
              <a:ext uri="{FF2B5EF4-FFF2-40B4-BE49-F238E27FC236}">
                <a16:creationId xmlns:a16="http://schemas.microsoft.com/office/drawing/2014/main" id="{D058F61A-8718-C545-B0CA-BD46E107CC49}"/>
              </a:ext>
            </a:extLst>
          </p:cNvPr>
          <p:cNvSpPr/>
          <p:nvPr/>
        </p:nvSpPr>
        <p:spPr bwMode="auto">
          <a:xfrm>
            <a:off x="3156580" y="3809604"/>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0" name="矩形 49">
            <a:extLst>
              <a:ext uri="{FF2B5EF4-FFF2-40B4-BE49-F238E27FC236}">
                <a16:creationId xmlns:a16="http://schemas.microsoft.com/office/drawing/2014/main" id="{D5AB7912-714F-2547-BC57-CC83012BC5FF}"/>
              </a:ext>
            </a:extLst>
          </p:cNvPr>
          <p:cNvSpPr/>
          <p:nvPr/>
        </p:nvSpPr>
        <p:spPr bwMode="auto">
          <a:xfrm>
            <a:off x="4187525" y="3809604"/>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1" name="矩形 50">
            <a:extLst>
              <a:ext uri="{FF2B5EF4-FFF2-40B4-BE49-F238E27FC236}">
                <a16:creationId xmlns:a16="http://schemas.microsoft.com/office/drawing/2014/main" id="{2C303769-E53F-8F47-B760-64767AD45355}"/>
              </a:ext>
            </a:extLst>
          </p:cNvPr>
          <p:cNvSpPr/>
          <p:nvPr/>
        </p:nvSpPr>
        <p:spPr bwMode="auto">
          <a:xfrm>
            <a:off x="4187525" y="4221981"/>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2" name="矩形 51">
            <a:extLst>
              <a:ext uri="{FF2B5EF4-FFF2-40B4-BE49-F238E27FC236}">
                <a16:creationId xmlns:a16="http://schemas.microsoft.com/office/drawing/2014/main" id="{6B6112BF-3FDA-054D-A6E1-626044A46139}"/>
              </a:ext>
            </a:extLst>
          </p:cNvPr>
          <p:cNvSpPr/>
          <p:nvPr/>
        </p:nvSpPr>
        <p:spPr bwMode="auto">
          <a:xfrm>
            <a:off x="5218470" y="4221981"/>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3" name="矩形 52">
            <a:extLst>
              <a:ext uri="{FF2B5EF4-FFF2-40B4-BE49-F238E27FC236}">
                <a16:creationId xmlns:a16="http://schemas.microsoft.com/office/drawing/2014/main" id="{7679E87A-EF4C-9F4F-A224-B220FBA91FD8}"/>
              </a:ext>
            </a:extLst>
          </p:cNvPr>
          <p:cNvSpPr/>
          <p:nvPr/>
        </p:nvSpPr>
        <p:spPr bwMode="auto">
          <a:xfrm>
            <a:off x="6249415" y="4221981"/>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4" name="矩形 53">
            <a:extLst>
              <a:ext uri="{FF2B5EF4-FFF2-40B4-BE49-F238E27FC236}">
                <a16:creationId xmlns:a16="http://schemas.microsoft.com/office/drawing/2014/main" id="{A9CED8D0-A1B1-4146-AFB0-6FA5798356F6}"/>
              </a:ext>
            </a:extLst>
          </p:cNvPr>
          <p:cNvSpPr/>
          <p:nvPr/>
        </p:nvSpPr>
        <p:spPr bwMode="auto">
          <a:xfrm>
            <a:off x="6249415" y="4634359"/>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5" name="矩形 54">
            <a:extLst>
              <a:ext uri="{FF2B5EF4-FFF2-40B4-BE49-F238E27FC236}">
                <a16:creationId xmlns:a16="http://schemas.microsoft.com/office/drawing/2014/main" id="{D8E97731-6DA1-6E4B-AA14-EF08D7B9BAEA}"/>
              </a:ext>
            </a:extLst>
          </p:cNvPr>
          <p:cNvSpPr/>
          <p:nvPr/>
        </p:nvSpPr>
        <p:spPr bwMode="auto">
          <a:xfrm>
            <a:off x="7280360" y="4634359"/>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6" name="矩形 55">
            <a:extLst>
              <a:ext uri="{FF2B5EF4-FFF2-40B4-BE49-F238E27FC236}">
                <a16:creationId xmlns:a16="http://schemas.microsoft.com/office/drawing/2014/main" id="{5EF8C795-2578-7C44-A7B8-7426A7D09C3D}"/>
              </a:ext>
            </a:extLst>
          </p:cNvPr>
          <p:cNvSpPr/>
          <p:nvPr/>
        </p:nvSpPr>
        <p:spPr bwMode="auto">
          <a:xfrm>
            <a:off x="8311305" y="4634359"/>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7" name="矩形 56">
            <a:extLst>
              <a:ext uri="{FF2B5EF4-FFF2-40B4-BE49-F238E27FC236}">
                <a16:creationId xmlns:a16="http://schemas.microsoft.com/office/drawing/2014/main" id="{FAB1D88B-6000-D844-8A22-253D28540078}"/>
              </a:ext>
            </a:extLst>
          </p:cNvPr>
          <p:cNvSpPr/>
          <p:nvPr/>
        </p:nvSpPr>
        <p:spPr bwMode="auto">
          <a:xfrm>
            <a:off x="8311305" y="5046737"/>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8" name="矩形 57">
            <a:extLst>
              <a:ext uri="{FF2B5EF4-FFF2-40B4-BE49-F238E27FC236}">
                <a16:creationId xmlns:a16="http://schemas.microsoft.com/office/drawing/2014/main" id="{07DC2AD9-1E27-574B-8C5C-4B7CD8051BE3}"/>
              </a:ext>
            </a:extLst>
          </p:cNvPr>
          <p:cNvSpPr/>
          <p:nvPr/>
        </p:nvSpPr>
        <p:spPr bwMode="auto">
          <a:xfrm>
            <a:off x="9342250" y="5046737"/>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9" name="矩形 58">
            <a:extLst>
              <a:ext uri="{FF2B5EF4-FFF2-40B4-BE49-F238E27FC236}">
                <a16:creationId xmlns:a16="http://schemas.microsoft.com/office/drawing/2014/main" id="{13DDF288-04AF-9D43-B53B-57CD7A53FB4F}"/>
              </a:ext>
            </a:extLst>
          </p:cNvPr>
          <p:cNvSpPr/>
          <p:nvPr/>
        </p:nvSpPr>
        <p:spPr bwMode="auto">
          <a:xfrm>
            <a:off x="10373195" y="5046737"/>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0" name="矩形 59">
            <a:extLst>
              <a:ext uri="{FF2B5EF4-FFF2-40B4-BE49-F238E27FC236}">
                <a16:creationId xmlns:a16="http://schemas.microsoft.com/office/drawing/2014/main" id="{FECBC585-EBAD-7241-8363-36D0E9FEA2E9}"/>
              </a:ext>
            </a:extLst>
          </p:cNvPr>
          <p:cNvSpPr/>
          <p:nvPr/>
        </p:nvSpPr>
        <p:spPr bwMode="auto">
          <a:xfrm>
            <a:off x="11404140" y="5046737"/>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1" name="矩形 60">
            <a:extLst>
              <a:ext uri="{FF2B5EF4-FFF2-40B4-BE49-F238E27FC236}">
                <a16:creationId xmlns:a16="http://schemas.microsoft.com/office/drawing/2014/main" id="{7BF5E7B5-D487-2843-B80B-8BBDFEBD97EF}"/>
              </a:ext>
            </a:extLst>
          </p:cNvPr>
          <p:cNvSpPr/>
          <p:nvPr/>
        </p:nvSpPr>
        <p:spPr bwMode="auto">
          <a:xfrm>
            <a:off x="3156278" y="4634359"/>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2" name="矩形 61">
            <a:extLst>
              <a:ext uri="{FF2B5EF4-FFF2-40B4-BE49-F238E27FC236}">
                <a16:creationId xmlns:a16="http://schemas.microsoft.com/office/drawing/2014/main" id="{D11692AF-7926-614F-99C5-521610D333C7}"/>
              </a:ext>
            </a:extLst>
          </p:cNvPr>
          <p:cNvSpPr/>
          <p:nvPr/>
        </p:nvSpPr>
        <p:spPr bwMode="auto">
          <a:xfrm>
            <a:off x="4187223" y="4634359"/>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3" name="矩形 62">
            <a:extLst>
              <a:ext uri="{FF2B5EF4-FFF2-40B4-BE49-F238E27FC236}">
                <a16:creationId xmlns:a16="http://schemas.microsoft.com/office/drawing/2014/main" id="{6ABB10E1-D326-4241-B0CA-6BE4422264B4}"/>
              </a:ext>
            </a:extLst>
          </p:cNvPr>
          <p:cNvSpPr/>
          <p:nvPr/>
        </p:nvSpPr>
        <p:spPr bwMode="auto">
          <a:xfrm>
            <a:off x="5218168" y="4634359"/>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4" name="矩形 63">
            <a:extLst>
              <a:ext uri="{FF2B5EF4-FFF2-40B4-BE49-F238E27FC236}">
                <a16:creationId xmlns:a16="http://schemas.microsoft.com/office/drawing/2014/main" id="{3BCD60F8-674C-8249-AC45-E8B78CE1B88C}"/>
              </a:ext>
            </a:extLst>
          </p:cNvPr>
          <p:cNvSpPr/>
          <p:nvPr/>
        </p:nvSpPr>
        <p:spPr bwMode="auto">
          <a:xfrm>
            <a:off x="5218168" y="5046737"/>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5" name="矩形 64">
            <a:extLst>
              <a:ext uri="{FF2B5EF4-FFF2-40B4-BE49-F238E27FC236}">
                <a16:creationId xmlns:a16="http://schemas.microsoft.com/office/drawing/2014/main" id="{5243D3C8-F493-2843-81C3-DD3AA73C7FCF}"/>
              </a:ext>
            </a:extLst>
          </p:cNvPr>
          <p:cNvSpPr/>
          <p:nvPr/>
        </p:nvSpPr>
        <p:spPr bwMode="auto">
          <a:xfrm>
            <a:off x="6249113" y="5046737"/>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6" name="矩形 65">
            <a:extLst>
              <a:ext uri="{FF2B5EF4-FFF2-40B4-BE49-F238E27FC236}">
                <a16:creationId xmlns:a16="http://schemas.microsoft.com/office/drawing/2014/main" id="{B3BB2AAE-75F7-5144-9664-7270D1ED9785}"/>
              </a:ext>
            </a:extLst>
          </p:cNvPr>
          <p:cNvSpPr/>
          <p:nvPr/>
        </p:nvSpPr>
        <p:spPr bwMode="auto">
          <a:xfrm>
            <a:off x="7280058" y="5046737"/>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7" name="矩形 66">
            <a:extLst>
              <a:ext uri="{FF2B5EF4-FFF2-40B4-BE49-F238E27FC236}">
                <a16:creationId xmlns:a16="http://schemas.microsoft.com/office/drawing/2014/main" id="{00093FBA-4C21-EC49-A884-4521146D9136}"/>
              </a:ext>
            </a:extLst>
          </p:cNvPr>
          <p:cNvSpPr/>
          <p:nvPr/>
        </p:nvSpPr>
        <p:spPr bwMode="auto">
          <a:xfrm>
            <a:off x="7280058" y="5459115"/>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8" name="矩形 67">
            <a:extLst>
              <a:ext uri="{FF2B5EF4-FFF2-40B4-BE49-F238E27FC236}">
                <a16:creationId xmlns:a16="http://schemas.microsoft.com/office/drawing/2014/main" id="{D5DFD78E-CA0D-FA42-AB94-9EED9080BBBE}"/>
              </a:ext>
            </a:extLst>
          </p:cNvPr>
          <p:cNvSpPr/>
          <p:nvPr/>
        </p:nvSpPr>
        <p:spPr bwMode="auto">
          <a:xfrm>
            <a:off x="8311003" y="5459115"/>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9" name="矩形 68">
            <a:extLst>
              <a:ext uri="{FF2B5EF4-FFF2-40B4-BE49-F238E27FC236}">
                <a16:creationId xmlns:a16="http://schemas.microsoft.com/office/drawing/2014/main" id="{45129211-27C1-954F-B7E3-27F56FD0D143}"/>
              </a:ext>
            </a:extLst>
          </p:cNvPr>
          <p:cNvSpPr/>
          <p:nvPr/>
        </p:nvSpPr>
        <p:spPr bwMode="auto">
          <a:xfrm>
            <a:off x="9341948" y="5459115"/>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0" name="矩形 69">
            <a:extLst>
              <a:ext uri="{FF2B5EF4-FFF2-40B4-BE49-F238E27FC236}">
                <a16:creationId xmlns:a16="http://schemas.microsoft.com/office/drawing/2014/main" id="{09A9C122-56FF-954C-B9A3-C8549FA8DEEE}"/>
              </a:ext>
            </a:extLst>
          </p:cNvPr>
          <p:cNvSpPr/>
          <p:nvPr/>
        </p:nvSpPr>
        <p:spPr bwMode="auto">
          <a:xfrm>
            <a:off x="9334423" y="5871493"/>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1" name="矩形 70">
            <a:extLst>
              <a:ext uri="{FF2B5EF4-FFF2-40B4-BE49-F238E27FC236}">
                <a16:creationId xmlns:a16="http://schemas.microsoft.com/office/drawing/2014/main" id="{0953508C-CCE0-614D-ADA5-28A64FA696E2}"/>
              </a:ext>
            </a:extLst>
          </p:cNvPr>
          <p:cNvSpPr/>
          <p:nvPr/>
        </p:nvSpPr>
        <p:spPr bwMode="auto">
          <a:xfrm>
            <a:off x="10365368" y="5871493"/>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2" name="矩形 71">
            <a:extLst>
              <a:ext uri="{FF2B5EF4-FFF2-40B4-BE49-F238E27FC236}">
                <a16:creationId xmlns:a16="http://schemas.microsoft.com/office/drawing/2014/main" id="{DAC2037E-9CEC-1E4F-8016-36C28E7E88F7}"/>
              </a:ext>
            </a:extLst>
          </p:cNvPr>
          <p:cNvSpPr/>
          <p:nvPr/>
        </p:nvSpPr>
        <p:spPr bwMode="auto">
          <a:xfrm>
            <a:off x="11396313" y="5871493"/>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87" name="矩形 86">
            <a:extLst>
              <a:ext uri="{FF2B5EF4-FFF2-40B4-BE49-F238E27FC236}">
                <a16:creationId xmlns:a16="http://schemas.microsoft.com/office/drawing/2014/main" id="{91B32583-19CA-064C-8F59-006C1BD76C63}"/>
              </a:ext>
            </a:extLst>
          </p:cNvPr>
          <p:cNvSpPr/>
          <p:nvPr/>
        </p:nvSpPr>
        <p:spPr bwMode="auto">
          <a:xfrm>
            <a:off x="4179699" y="5460355"/>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88" name="矩形 87">
            <a:extLst>
              <a:ext uri="{FF2B5EF4-FFF2-40B4-BE49-F238E27FC236}">
                <a16:creationId xmlns:a16="http://schemas.microsoft.com/office/drawing/2014/main" id="{E57B64C8-8DD5-2A4F-BDAA-629BB8355D21}"/>
              </a:ext>
            </a:extLst>
          </p:cNvPr>
          <p:cNvSpPr/>
          <p:nvPr/>
        </p:nvSpPr>
        <p:spPr bwMode="auto">
          <a:xfrm>
            <a:off x="5210644" y="5460355"/>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89" name="矩形 88">
            <a:extLst>
              <a:ext uri="{FF2B5EF4-FFF2-40B4-BE49-F238E27FC236}">
                <a16:creationId xmlns:a16="http://schemas.microsoft.com/office/drawing/2014/main" id="{9A80B5BB-7523-A34E-A837-0CA0F6994256}"/>
              </a:ext>
            </a:extLst>
          </p:cNvPr>
          <p:cNvSpPr/>
          <p:nvPr/>
        </p:nvSpPr>
        <p:spPr bwMode="auto">
          <a:xfrm>
            <a:off x="6241589" y="5460355"/>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0" name="矩形 89">
            <a:extLst>
              <a:ext uri="{FF2B5EF4-FFF2-40B4-BE49-F238E27FC236}">
                <a16:creationId xmlns:a16="http://schemas.microsoft.com/office/drawing/2014/main" id="{B451D0C9-F626-4B43-B5EA-AC4503BCE77F}"/>
              </a:ext>
            </a:extLst>
          </p:cNvPr>
          <p:cNvSpPr/>
          <p:nvPr/>
        </p:nvSpPr>
        <p:spPr bwMode="auto">
          <a:xfrm>
            <a:off x="6241589" y="5872733"/>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1" name="矩形 90">
            <a:extLst>
              <a:ext uri="{FF2B5EF4-FFF2-40B4-BE49-F238E27FC236}">
                <a16:creationId xmlns:a16="http://schemas.microsoft.com/office/drawing/2014/main" id="{4C6F0BF6-77B0-3642-8FB4-63172993286F}"/>
              </a:ext>
            </a:extLst>
          </p:cNvPr>
          <p:cNvSpPr/>
          <p:nvPr/>
        </p:nvSpPr>
        <p:spPr bwMode="auto">
          <a:xfrm>
            <a:off x="7272534" y="5872733"/>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2" name="矩形 91">
            <a:extLst>
              <a:ext uri="{FF2B5EF4-FFF2-40B4-BE49-F238E27FC236}">
                <a16:creationId xmlns:a16="http://schemas.microsoft.com/office/drawing/2014/main" id="{BA43C60B-EA51-7149-AB15-E9C2C68AACDC}"/>
              </a:ext>
            </a:extLst>
          </p:cNvPr>
          <p:cNvSpPr/>
          <p:nvPr/>
        </p:nvSpPr>
        <p:spPr bwMode="auto">
          <a:xfrm>
            <a:off x="8303478" y="5872733"/>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3" name="矩形 92">
            <a:extLst>
              <a:ext uri="{FF2B5EF4-FFF2-40B4-BE49-F238E27FC236}">
                <a16:creationId xmlns:a16="http://schemas.microsoft.com/office/drawing/2014/main" id="{BD0E98C4-113A-E64C-B4A8-C543798B00D8}"/>
              </a:ext>
            </a:extLst>
          </p:cNvPr>
          <p:cNvSpPr/>
          <p:nvPr/>
        </p:nvSpPr>
        <p:spPr bwMode="auto">
          <a:xfrm>
            <a:off x="8303478" y="6285111"/>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4" name="矩形 93">
            <a:extLst>
              <a:ext uri="{FF2B5EF4-FFF2-40B4-BE49-F238E27FC236}">
                <a16:creationId xmlns:a16="http://schemas.microsoft.com/office/drawing/2014/main" id="{1A59C6A7-E002-154E-8BA3-9801A3CBC7C8}"/>
              </a:ext>
            </a:extLst>
          </p:cNvPr>
          <p:cNvSpPr/>
          <p:nvPr/>
        </p:nvSpPr>
        <p:spPr bwMode="auto">
          <a:xfrm>
            <a:off x="9334423" y="6285111"/>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5" name="矩形 94">
            <a:extLst>
              <a:ext uri="{FF2B5EF4-FFF2-40B4-BE49-F238E27FC236}">
                <a16:creationId xmlns:a16="http://schemas.microsoft.com/office/drawing/2014/main" id="{741DEC30-70C1-8543-BE51-56384536ADD9}"/>
              </a:ext>
            </a:extLst>
          </p:cNvPr>
          <p:cNvSpPr/>
          <p:nvPr/>
        </p:nvSpPr>
        <p:spPr bwMode="auto">
          <a:xfrm>
            <a:off x="10365368" y="6285111"/>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6" name="矩形 95">
            <a:extLst>
              <a:ext uri="{FF2B5EF4-FFF2-40B4-BE49-F238E27FC236}">
                <a16:creationId xmlns:a16="http://schemas.microsoft.com/office/drawing/2014/main" id="{D02E72C8-E14E-C846-99BA-588579FF12DA}"/>
              </a:ext>
            </a:extLst>
          </p:cNvPr>
          <p:cNvSpPr/>
          <p:nvPr/>
        </p:nvSpPr>
        <p:spPr bwMode="auto">
          <a:xfrm>
            <a:off x="10365368" y="6697489"/>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7" name="矩形 96">
            <a:extLst>
              <a:ext uri="{FF2B5EF4-FFF2-40B4-BE49-F238E27FC236}">
                <a16:creationId xmlns:a16="http://schemas.microsoft.com/office/drawing/2014/main" id="{05D5D5A1-08C0-D845-8E76-D035D04A64B1}"/>
              </a:ext>
            </a:extLst>
          </p:cNvPr>
          <p:cNvSpPr/>
          <p:nvPr/>
        </p:nvSpPr>
        <p:spPr bwMode="auto">
          <a:xfrm>
            <a:off x="11396313" y="6697489"/>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0" name="矩形 99">
            <a:extLst>
              <a:ext uri="{FF2B5EF4-FFF2-40B4-BE49-F238E27FC236}">
                <a16:creationId xmlns:a16="http://schemas.microsoft.com/office/drawing/2014/main" id="{245A90B0-2737-304A-A5E5-2402D4B96C9B}"/>
              </a:ext>
            </a:extLst>
          </p:cNvPr>
          <p:cNvSpPr/>
          <p:nvPr/>
        </p:nvSpPr>
        <p:spPr bwMode="auto">
          <a:xfrm>
            <a:off x="5203120" y="6285111"/>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1" name="矩形 100">
            <a:extLst>
              <a:ext uri="{FF2B5EF4-FFF2-40B4-BE49-F238E27FC236}">
                <a16:creationId xmlns:a16="http://schemas.microsoft.com/office/drawing/2014/main" id="{201A54E6-0D1F-6D42-8494-30B2B00B9A07}"/>
              </a:ext>
            </a:extLst>
          </p:cNvPr>
          <p:cNvSpPr/>
          <p:nvPr/>
        </p:nvSpPr>
        <p:spPr bwMode="auto">
          <a:xfrm>
            <a:off x="6234064" y="6285111"/>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2" name="矩形 101">
            <a:extLst>
              <a:ext uri="{FF2B5EF4-FFF2-40B4-BE49-F238E27FC236}">
                <a16:creationId xmlns:a16="http://schemas.microsoft.com/office/drawing/2014/main" id="{EC522169-D549-E94F-BA23-F4FB2B7A6603}"/>
              </a:ext>
            </a:extLst>
          </p:cNvPr>
          <p:cNvSpPr/>
          <p:nvPr/>
        </p:nvSpPr>
        <p:spPr bwMode="auto">
          <a:xfrm>
            <a:off x="7265009" y="6285111"/>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3" name="矩形 102">
            <a:extLst>
              <a:ext uri="{FF2B5EF4-FFF2-40B4-BE49-F238E27FC236}">
                <a16:creationId xmlns:a16="http://schemas.microsoft.com/office/drawing/2014/main" id="{8922C627-4160-E748-A0EF-EBA335D7B7AA}"/>
              </a:ext>
            </a:extLst>
          </p:cNvPr>
          <p:cNvSpPr/>
          <p:nvPr/>
        </p:nvSpPr>
        <p:spPr bwMode="auto">
          <a:xfrm>
            <a:off x="7272534" y="6697489"/>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4" name="矩形 103">
            <a:extLst>
              <a:ext uri="{FF2B5EF4-FFF2-40B4-BE49-F238E27FC236}">
                <a16:creationId xmlns:a16="http://schemas.microsoft.com/office/drawing/2014/main" id="{D5B1D8DC-2C50-E343-9874-0AB7BFD51C54}"/>
              </a:ext>
            </a:extLst>
          </p:cNvPr>
          <p:cNvSpPr/>
          <p:nvPr/>
        </p:nvSpPr>
        <p:spPr bwMode="auto">
          <a:xfrm>
            <a:off x="8303478" y="6697489"/>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5" name="矩形 104">
            <a:extLst>
              <a:ext uri="{FF2B5EF4-FFF2-40B4-BE49-F238E27FC236}">
                <a16:creationId xmlns:a16="http://schemas.microsoft.com/office/drawing/2014/main" id="{7A247481-6AE8-E24D-A81D-4C310AB58273}"/>
              </a:ext>
            </a:extLst>
          </p:cNvPr>
          <p:cNvSpPr/>
          <p:nvPr/>
        </p:nvSpPr>
        <p:spPr bwMode="auto">
          <a:xfrm>
            <a:off x="9334423" y="6697489"/>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6" name="矩形 105">
            <a:extLst>
              <a:ext uri="{FF2B5EF4-FFF2-40B4-BE49-F238E27FC236}">
                <a16:creationId xmlns:a16="http://schemas.microsoft.com/office/drawing/2014/main" id="{4DFF36F0-4B00-F84B-B297-BBEA21A9152E}"/>
              </a:ext>
            </a:extLst>
          </p:cNvPr>
          <p:cNvSpPr/>
          <p:nvPr/>
        </p:nvSpPr>
        <p:spPr bwMode="auto">
          <a:xfrm>
            <a:off x="9334423" y="7109867"/>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7" name="矩形 106">
            <a:extLst>
              <a:ext uri="{FF2B5EF4-FFF2-40B4-BE49-F238E27FC236}">
                <a16:creationId xmlns:a16="http://schemas.microsoft.com/office/drawing/2014/main" id="{F1DD7687-0321-6A44-BF11-067E42306EC0}"/>
              </a:ext>
            </a:extLst>
          </p:cNvPr>
          <p:cNvSpPr/>
          <p:nvPr/>
        </p:nvSpPr>
        <p:spPr bwMode="auto">
          <a:xfrm>
            <a:off x="10365368" y="7109867"/>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8" name="矩形 107">
            <a:extLst>
              <a:ext uri="{FF2B5EF4-FFF2-40B4-BE49-F238E27FC236}">
                <a16:creationId xmlns:a16="http://schemas.microsoft.com/office/drawing/2014/main" id="{8F5A0C3C-11EC-C843-BBA1-334F453B7894}"/>
              </a:ext>
            </a:extLst>
          </p:cNvPr>
          <p:cNvSpPr/>
          <p:nvPr/>
        </p:nvSpPr>
        <p:spPr bwMode="auto">
          <a:xfrm>
            <a:off x="11396313" y="7109867"/>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9" name="矩形 108">
            <a:extLst>
              <a:ext uri="{FF2B5EF4-FFF2-40B4-BE49-F238E27FC236}">
                <a16:creationId xmlns:a16="http://schemas.microsoft.com/office/drawing/2014/main" id="{68614286-D196-2A45-8BAB-22251F08A74B}"/>
              </a:ext>
            </a:extLst>
          </p:cNvPr>
          <p:cNvSpPr/>
          <p:nvPr/>
        </p:nvSpPr>
        <p:spPr bwMode="auto">
          <a:xfrm>
            <a:off x="11396313" y="7522245"/>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3" name="矩形 112">
            <a:extLst>
              <a:ext uri="{FF2B5EF4-FFF2-40B4-BE49-F238E27FC236}">
                <a16:creationId xmlns:a16="http://schemas.microsoft.com/office/drawing/2014/main" id="{6309D213-BAB7-0443-B1C7-87F0B0A1AF70}"/>
              </a:ext>
            </a:extLst>
          </p:cNvPr>
          <p:cNvSpPr/>
          <p:nvPr/>
        </p:nvSpPr>
        <p:spPr bwMode="auto">
          <a:xfrm>
            <a:off x="6241589" y="7109867"/>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4" name="矩形 113">
            <a:extLst>
              <a:ext uri="{FF2B5EF4-FFF2-40B4-BE49-F238E27FC236}">
                <a16:creationId xmlns:a16="http://schemas.microsoft.com/office/drawing/2014/main" id="{5941975A-7C92-5848-A4EB-89C19EDE8291}"/>
              </a:ext>
            </a:extLst>
          </p:cNvPr>
          <p:cNvSpPr/>
          <p:nvPr/>
        </p:nvSpPr>
        <p:spPr bwMode="auto">
          <a:xfrm>
            <a:off x="7272534" y="7109867"/>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5" name="矩形 114">
            <a:extLst>
              <a:ext uri="{FF2B5EF4-FFF2-40B4-BE49-F238E27FC236}">
                <a16:creationId xmlns:a16="http://schemas.microsoft.com/office/drawing/2014/main" id="{C3534B78-6EB0-8A47-B237-749BD9B03341}"/>
              </a:ext>
            </a:extLst>
          </p:cNvPr>
          <p:cNvSpPr/>
          <p:nvPr/>
        </p:nvSpPr>
        <p:spPr bwMode="auto">
          <a:xfrm>
            <a:off x="8303478" y="7109867"/>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6" name="矩形 115">
            <a:extLst>
              <a:ext uri="{FF2B5EF4-FFF2-40B4-BE49-F238E27FC236}">
                <a16:creationId xmlns:a16="http://schemas.microsoft.com/office/drawing/2014/main" id="{F366EBBB-9F18-024D-889E-2242ED5EF764}"/>
              </a:ext>
            </a:extLst>
          </p:cNvPr>
          <p:cNvSpPr/>
          <p:nvPr/>
        </p:nvSpPr>
        <p:spPr bwMode="auto">
          <a:xfrm>
            <a:off x="8303478" y="7522245"/>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7" name="矩形 116">
            <a:extLst>
              <a:ext uri="{FF2B5EF4-FFF2-40B4-BE49-F238E27FC236}">
                <a16:creationId xmlns:a16="http://schemas.microsoft.com/office/drawing/2014/main" id="{900DE578-A8F8-2E45-82DE-B38BF36FEFA4}"/>
              </a:ext>
            </a:extLst>
          </p:cNvPr>
          <p:cNvSpPr/>
          <p:nvPr/>
        </p:nvSpPr>
        <p:spPr bwMode="auto">
          <a:xfrm>
            <a:off x="9334423" y="7522245"/>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8" name="矩形 117">
            <a:extLst>
              <a:ext uri="{FF2B5EF4-FFF2-40B4-BE49-F238E27FC236}">
                <a16:creationId xmlns:a16="http://schemas.microsoft.com/office/drawing/2014/main" id="{42D6D129-2FD1-CA4D-925F-00B4A0E5B17B}"/>
              </a:ext>
            </a:extLst>
          </p:cNvPr>
          <p:cNvSpPr/>
          <p:nvPr/>
        </p:nvSpPr>
        <p:spPr bwMode="auto">
          <a:xfrm>
            <a:off x="10365368" y="7522245"/>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7" name="矩形 186">
            <a:extLst>
              <a:ext uri="{FF2B5EF4-FFF2-40B4-BE49-F238E27FC236}">
                <a16:creationId xmlns:a16="http://schemas.microsoft.com/office/drawing/2014/main" id="{424354E9-9650-3142-86DA-9B48D2130408}"/>
              </a:ext>
            </a:extLst>
          </p:cNvPr>
          <p:cNvSpPr/>
          <p:nvPr/>
        </p:nvSpPr>
        <p:spPr bwMode="auto">
          <a:xfrm>
            <a:off x="70967" y="-31541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8" name="矩形 187">
            <a:extLst>
              <a:ext uri="{FF2B5EF4-FFF2-40B4-BE49-F238E27FC236}">
                <a16:creationId xmlns:a16="http://schemas.microsoft.com/office/drawing/2014/main" id="{D5BAD2CB-59B4-014E-AEE3-E7843F9DCACC}"/>
              </a:ext>
            </a:extLst>
          </p:cNvPr>
          <p:cNvSpPr/>
          <p:nvPr/>
        </p:nvSpPr>
        <p:spPr bwMode="auto">
          <a:xfrm>
            <a:off x="1101912" y="-31541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9" name="矩形 188">
            <a:extLst>
              <a:ext uri="{FF2B5EF4-FFF2-40B4-BE49-F238E27FC236}">
                <a16:creationId xmlns:a16="http://schemas.microsoft.com/office/drawing/2014/main" id="{03F75C2D-2FFA-E54F-BA29-D39C87D5C4DA}"/>
              </a:ext>
            </a:extLst>
          </p:cNvPr>
          <p:cNvSpPr/>
          <p:nvPr/>
        </p:nvSpPr>
        <p:spPr bwMode="auto">
          <a:xfrm>
            <a:off x="2132857" y="-31541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0" name="矩形 189">
            <a:extLst>
              <a:ext uri="{FF2B5EF4-FFF2-40B4-BE49-F238E27FC236}">
                <a16:creationId xmlns:a16="http://schemas.microsoft.com/office/drawing/2014/main" id="{8DEFC941-1DB6-4043-AD26-3EF7C3A65E6E}"/>
              </a:ext>
            </a:extLst>
          </p:cNvPr>
          <p:cNvSpPr/>
          <p:nvPr/>
        </p:nvSpPr>
        <p:spPr bwMode="auto">
          <a:xfrm>
            <a:off x="3163802" y="-315416"/>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6" name="矩形 195">
            <a:extLst>
              <a:ext uri="{FF2B5EF4-FFF2-40B4-BE49-F238E27FC236}">
                <a16:creationId xmlns:a16="http://schemas.microsoft.com/office/drawing/2014/main" id="{905A0B06-EE18-7C43-80DC-6364101ED8CF}"/>
              </a:ext>
            </a:extLst>
          </p:cNvPr>
          <p:cNvSpPr/>
          <p:nvPr/>
        </p:nvSpPr>
        <p:spPr bwMode="auto">
          <a:xfrm>
            <a:off x="-959675" y="-315416"/>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7" name="矩形 196">
            <a:extLst>
              <a:ext uri="{FF2B5EF4-FFF2-40B4-BE49-F238E27FC236}">
                <a16:creationId xmlns:a16="http://schemas.microsoft.com/office/drawing/2014/main" id="{9731EC51-194E-1E4C-A77D-F12524029E22}"/>
              </a:ext>
            </a:extLst>
          </p:cNvPr>
          <p:cNvSpPr/>
          <p:nvPr/>
        </p:nvSpPr>
        <p:spPr bwMode="auto">
          <a:xfrm>
            <a:off x="-959675" y="96962"/>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8" name="矩形 197">
            <a:extLst>
              <a:ext uri="{FF2B5EF4-FFF2-40B4-BE49-F238E27FC236}">
                <a16:creationId xmlns:a16="http://schemas.microsoft.com/office/drawing/2014/main" id="{E4C9AA14-D7B4-3A4A-B8D2-E4592C0E79B5}"/>
              </a:ext>
            </a:extLst>
          </p:cNvPr>
          <p:cNvSpPr/>
          <p:nvPr/>
        </p:nvSpPr>
        <p:spPr bwMode="auto">
          <a:xfrm>
            <a:off x="71270" y="96962"/>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9" name="矩形 198">
            <a:extLst>
              <a:ext uri="{FF2B5EF4-FFF2-40B4-BE49-F238E27FC236}">
                <a16:creationId xmlns:a16="http://schemas.microsoft.com/office/drawing/2014/main" id="{D3A6079E-6D12-5D4C-ADFB-3A519AEFFD2E}"/>
              </a:ext>
            </a:extLst>
          </p:cNvPr>
          <p:cNvSpPr/>
          <p:nvPr/>
        </p:nvSpPr>
        <p:spPr bwMode="auto">
          <a:xfrm>
            <a:off x="1102215" y="96962"/>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0" name="矩形 199">
            <a:extLst>
              <a:ext uri="{FF2B5EF4-FFF2-40B4-BE49-F238E27FC236}">
                <a16:creationId xmlns:a16="http://schemas.microsoft.com/office/drawing/2014/main" id="{13D8336F-0C4B-2143-854A-0ED3B03F57B5}"/>
              </a:ext>
            </a:extLst>
          </p:cNvPr>
          <p:cNvSpPr/>
          <p:nvPr/>
        </p:nvSpPr>
        <p:spPr bwMode="auto">
          <a:xfrm>
            <a:off x="1102215" y="509340"/>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1" name="矩形 200">
            <a:extLst>
              <a:ext uri="{FF2B5EF4-FFF2-40B4-BE49-F238E27FC236}">
                <a16:creationId xmlns:a16="http://schemas.microsoft.com/office/drawing/2014/main" id="{719B3E31-4EF6-F941-B124-0DAAE6D09A80}"/>
              </a:ext>
            </a:extLst>
          </p:cNvPr>
          <p:cNvSpPr/>
          <p:nvPr/>
        </p:nvSpPr>
        <p:spPr bwMode="auto">
          <a:xfrm>
            <a:off x="2133160" y="509340"/>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2" name="矩形 201">
            <a:extLst>
              <a:ext uri="{FF2B5EF4-FFF2-40B4-BE49-F238E27FC236}">
                <a16:creationId xmlns:a16="http://schemas.microsoft.com/office/drawing/2014/main" id="{6D24CB69-13F7-EE4B-8538-EF6484074FCD}"/>
              </a:ext>
            </a:extLst>
          </p:cNvPr>
          <p:cNvSpPr/>
          <p:nvPr/>
        </p:nvSpPr>
        <p:spPr bwMode="auto">
          <a:xfrm>
            <a:off x="3164105" y="509340"/>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3" name="矩形 202">
            <a:extLst>
              <a:ext uri="{FF2B5EF4-FFF2-40B4-BE49-F238E27FC236}">
                <a16:creationId xmlns:a16="http://schemas.microsoft.com/office/drawing/2014/main" id="{EEE6B9E3-9F64-124D-A780-925A28E9E565}"/>
              </a:ext>
            </a:extLst>
          </p:cNvPr>
          <p:cNvSpPr/>
          <p:nvPr/>
        </p:nvSpPr>
        <p:spPr bwMode="auto">
          <a:xfrm>
            <a:off x="4195049" y="509340"/>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8" name="矩形 207">
            <a:extLst>
              <a:ext uri="{FF2B5EF4-FFF2-40B4-BE49-F238E27FC236}">
                <a16:creationId xmlns:a16="http://schemas.microsoft.com/office/drawing/2014/main" id="{EB7B7235-7036-8D41-8185-ED779F22BCA7}"/>
              </a:ext>
            </a:extLst>
          </p:cNvPr>
          <p:cNvSpPr/>
          <p:nvPr/>
        </p:nvSpPr>
        <p:spPr bwMode="auto">
          <a:xfrm>
            <a:off x="-959978" y="509340"/>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9" name="矩形 208">
            <a:extLst>
              <a:ext uri="{FF2B5EF4-FFF2-40B4-BE49-F238E27FC236}">
                <a16:creationId xmlns:a16="http://schemas.microsoft.com/office/drawing/2014/main" id="{7B966886-ACAE-164B-900F-EB1EA6152D6D}"/>
              </a:ext>
            </a:extLst>
          </p:cNvPr>
          <p:cNvSpPr/>
          <p:nvPr/>
        </p:nvSpPr>
        <p:spPr bwMode="auto">
          <a:xfrm>
            <a:off x="70967" y="509340"/>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0" name="矩形 209">
            <a:extLst>
              <a:ext uri="{FF2B5EF4-FFF2-40B4-BE49-F238E27FC236}">
                <a16:creationId xmlns:a16="http://schemas.microsoft.com/office/drawing/2014/main" id="{31DE076C-4714-B449-93D3-EC0DFBF439AE}"/>
              </a:ext>
            </a:extLst>
          </p:cNvPr>
          <p:cNvSpPr/>
          <p:nvPr/>
        </p:nvSpPr>
        <p:spPr bwMode="auto">
          <a:xfrm>
            <a:off x="70967" y="921718"/>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1" name="矩形 210">
            <a:extLst>
              <a:ext uri="{FF2B5EF4-FFF2-40B4-BE49-F238E27FC236}">
                <a16:creationId xmlns:a16="http://schemas.microsoft.com/office/drawing/2014/main" id="{E6280E96-AA94-D143-97E6-A3677D49F8C6}"/>
              </a:ext>
            </a:extLst>
          </p:cNvPr>
          <p:cNvSpPr/>
          <p:nvPr/>
        </p:nvSpPr>
        <p:spPr bwMode="auto">
          <a:xfrm>
            <a:off x="1101912" y="921718"/>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2" name="矩形 211">
            <a:extLst>
              <a:ext uri="{FF2B5EF4-FFF2-40B4-BE49-F238E27FC236}">
                <a16:creationId xmlns:a16="http://schemas.microsoft.com/office/drawing/2014/main" id="{0B421EA0-978F-6D43-AE69-5E718698DDF4}"/>
              </a:ext>
            </a:extLst>
          </p:cNvPr>
          <p:cNvSpPr/>
          <p:nvPr/>
        </p:nvSpPr>
        <p:spPr bwMode="auto">
          <a:xfrm>
            <a:off x="2132857" y="921718"/>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3" name="矩形 212">
            <a:extLst>
              <a:ext uri="{FF2B5EF4-FFF2-40B4-BE49-F238E27FC236}">
                <a16:creationId xmlns:a16="http://schemas.microsoft.com/office/drawing/2014/main" id="{E9100B16-8F92-FC42-8972-CD347F86B72D}"/>
              </a:ext>
            </a:extLst>
          </p:cNvPr>
          <p:cNvSpPr/>
          <p:nvPr/>
        </p:nvSpPr>
        <p:spPr bwMode="auto">
          <a:xfrm>
            <a:off x="2125333" y="1334096"/>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4" name="矩形 213">
            <a:extLst>
              <a:ext uri="{FF2B5EF4-FFF2-40B4-BE49-F238E27FC236}">
                <a16:creationId xmlns:a16="http://schemas.microsoft.com/office/drawing/2014/main" id="{FA2F3163-C906-4446-B977-450E33940519}"/>
              </a:ext>
            </a:extLst>
          </p:cNvPr>
          <p:cNvSpPr/>
          <p:nvPr/>
        </p:nvSpPr>
        <p:spPr bwMode="auto">
          <a:xfrm>
            <a:off x="3156278" y="1334096"/>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5" name="矩形 214">
            <a:extLst>
              <a:ext uri="{FF2B5EF4-FFF2-40B4-BE49-F238E27FC236}">
                <a16:creationId xmlns:a16="http://schemas.microsoft.com/office/drawing/2014/main" id="{94521802-50BD-5743-AC85-B61D797706E5}"/>
              </a:ext>
            </a:extLst>
          </p:cNvPr>
          <p:cNvSpPr/>
          <p:nvPr/>
        </p:nvSpPr>
        <p:spPr bwMode="auto">
          <a:xfrm>
            <a:off x="4187223" y="1334096"/>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6" name="矩形 215">
            <a:extLst>
              <a:ext uri="{FF2B5EF4-FFF2-40B4-BE49-F238E27FC236}">
                <a16:creationId xmlns:a16="http://schemas.microsoft.com/office/drawing/2014/main" id="{357F1A37-FED7-9D4E-A60A-D1B2C787F038}"/>
              </a:ext>
            </a:extLst>
          </p:cNvPr>
          <p:cNvSpPr/>
          <p:nvPr/>
        </p:nvSpPr>
        <p:spPr bwMode="auto">
          <a:xfrm>
            <a:off x="5218168" y="1334096"/>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 name="矩形 2">
            <a:extLst>
              <a:ext uri="{FF2B5EF4-FFF2-40B4-BE49-F238E27FC236}">
                <a16:creationId xmlns:a16="http://schemas.microsoft.com/office/drawing/2014/main" id="{A324517C-1FB5-C142-ABA9-D18E6A1AC6D8}"/>
              </a:ext>
            </a:extLst>
          </p:cNvPr>
          <p:cNvSpPr/>
          <p:nvPr/>
        </p:nvSpPr>
        <p:spPr bwMode="auto">
          <a:xfrm>
            <a:off x="4946253" y="416526"/>
            <a:ext cx="568107" cy="6396850"/>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649711348">
                  <a:custGeom>
                    <a:avLst/>
                    <a:gdLst>
                      <a:gd name="connsiteX0" fmla="*/ 0 w 568107"/>
                      <a:gd name="connsiteY0" fmla="*/ 0 h 6396850"/>
                      <a:gd name="connsiteX1" fmla="*/ 568107 w 568107"/>
                      <a:gd name="connsiteY1" fmla="*/ 0 h 6396850"/>
                      <a:gd name="connsiteX2" fmla="*/ 568107 w 568107"/>
                      <a:gd name="connsiteY2" fmla="*/ 767622 h 6396850"/>
                      <a:gd name="connsiteX3" fmla="*/ 568107 w 568107"/>
                      <a:gd name="connsiteY3" fmla="*/ 1279370 h 6396850"/>
                      <a:gd name="connsiteX4" fmla="*/ 568107 w 568107"/>
                      <a:gd name="connsiteY4" fmla="*/ 1791118 h 6396850"/>
                      <a:gd name="connsiteX5" fmla="*/ 568107 w 568107"/>
                      <a:gd name="connsiteY5" fmla="*/ 2430803 h 6396850"/>
                      <a:gd name="connsiteX6" fmla="*/ 568107 w 568107"/>
                      <a:gd name="connsiteY6" fmla="*/ 3198425 h 6396850"/>
                      <a:gd name="connsiteX7" fmla="*/ 568107 w 568107"/>
                      <a:gd name="connsiteY7" fmla="*/ 3838110 h 6396850"/>
                      <a:gd name="connsiteX8" fmla="*/ 568107 w 568107"/>
                      <a:gd name="connsiteY8" fmla="*/ 4349858 h 6396850"/>
                      <a:gd name="connsiteX9" fmla="*/ 568107 w 568107"/>
                      <a:gd name="connsiteY9" fmla="*/ 4989543 h 6396850"/>
                      <a:gd name="connsiteX10" fmla="*/ 568107 w 568107"/>
                      <a:gd name="connsiteY10" fmla="*/ 5757165 h 6396850"/>
                      <a:gd name="connsiteX11" fmla="*/ 568107 w 568107"/>
                      <a:gd name="connsiteY11" fmla="*/ 6396850 h 6396850"/>
                      <a:gd name="connsiteX12" fmla="*/ 0 w 568107"/>
                      <a:gd name="connsiteY12" fmla="*/ 6396850 h 6396850"/>
                      <a:gd name="connsiteX13" fmla="*/ 0 w 568107"/>
                      <a:gd name="connsiteY13" fmla="*/ 5949071 h 6396850"/>
                      <a:gd name="connsiteX14" fmla="*/ 0 w 568107"/>
                      <a:gd name="connsiteY14" fmla="*/ 5245417 h 6396850"/>
                      <a:gd name="connsiteX15" fmla="*/ 0 w 568107"/>
                      <a:gd name="connsiteY15" fmla="*/ 4669701 h 6396850"/>
                      <a:gd name="connsiteX16" fmla="*/ 0 w 568107"/>
                      <a:gd name="connsiteY16" fmla="*/ 3966047 h 6396850"/>
                      <a:gd name="connsiteX17" fmla="*/ 0 w 568107"/>
                      <a:gd name="connsiteY17" fmla="*/ 3454299 h 6396850"/>
                      <a:gd name="connsiteX18" fmla="*/ 0 w 568107"/>
                      <a:gd name="connsiteY18" fmla="*/ 2878582 h 6396850"/>
                      <a:gd name="connsiteX19" fmla="*/ 0 w 568107"/>
                      <a:gd name="connsiteY19" fmla="*/ 2430803 h 6396850"/>
                      <a:gd name="connsiteX20" fmla="*/ 0 w 568107"/>
                      <a:gd name="connsiteY20" fmla="*/ 1855086 h 6396850"/>
                      <a:gd name="connsiteX21" fmla="*/ 0 w 568107"/>
                      <a:gd name="connsiteY21" fmla="*/ 1343338 h 6396850"/>
                      <a:gd name="connsiteX22" fmla="*/ 0 w 568107"/>
                      <a:gd name="connsiteY22" fmla="*/ 895559 h 6396850"/>
                      <a:gd name="connsiteX23" fmla="*/ 0 w 568107"/>
                      <a:gd name="connsiteY23" fmla="*/ 0 h 639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8107" h="6396850" extrusionOk="0">
                        <a:moveTo>
                          <a:pt x="0" y="0"/>
                        </a:moveTo>
                        <a:cubicBezTo>
                          <a:pt x="140824" y="-22764"/>
                          <a:pt x="356363" y="16630"/>
                          <a:pt x="568107" y="0"/>
                        </a:cubicBezTo>
                        <a:cubicBezTo>
                          <a:pt x="599824" y="312056"/>
                          <a:pt x="546258" y="416024"/>
                          <a:pt x="568107" y="767622"/>
                        </a:cubicBezTo>
                        <a:cubicBezTo>
                          <a:pt x="589956" y="1119220"/>
                          <a:pt x="547507" y="1041602"/>
                          <a:pt x="568107" y="1279370"/>
                        </a:cubicBezTo>
                        <a:cubicBezTo>
                          <a:pt x="588707" y="1517138"/>
                          <a:pt x="572453" y="1550721"/>
                          <a:pt x="568107" y="1791118"/>
                        </a:cubicBezTo>
                        <a:cubicBezTo>
                          <a:pt x="563761" y="2031515"/>
                          <a:pt x="588848" y="2280931"/>
                          <a:pt x="568107" y="2430803"/>
                        </a:cubicBezTo>
                        <a:cubicBezTo>
                          <a:pt x="547366" y="2580675"/>
                          <a:pt x="558367" y="2985288"/>
                          <a:pt x="568107" y="3198425"/>
                        </a:cubicBezTo>
                        <a:cubicBezTo>
                          <a:pt x="577847" y="3411562"/>
                          <a:pt x="554009" y="3686557"/>
                          <a:pt x="568107" y="3838110"/>
                        </a:cubicBezTo>
                        <a:cubicBezTo>
                          <a:pt x="582205" y="3989663"/>
                          <a:pt x="542628" y="4143732"/>
                          <a:pt x="568107" y="4349858"/>
                        </a:cubicBezTo>
                        <a:cubicBezTo>
                          <a:pt x="593586" y="4555984"/>
                          <a:pt x="596784" y="4679055"/>
                          <a:pt x="568107" y="4989543"/>
                        </a:cubicBezTo>
                        <a:cubicBezTo>
                          <a:pt x="539430" y="5300032"/>
                          <a:pt x="559400" y="5587178"/>
                          <a:pt x="568107" y="5757165"/>
                        </a:cubicBezTo>
                        <a:cubicBezTo>
                          <a:pt x="576814" y="5927152"/>
                          <a:pt x="572689" y="6229306"/>
                          <a:pt x="568107" y="6396850"/>
                        </a:cubicBezTo>
                        <a:cubicBezTo>
                          <a:pt x="358695" y="6416830"/>
                          <a:pt x="225669" y="6408548"/>
                          <a:pt x="0" y="6396850"/>
                        </a:cubicBezTo>
                        <a:cubicBezTo>
                          <a:pt x="14462" y="6274078"/>
                          <a:pt x="4422" y="6045966"/>
                          <a:pt x="0" y="5949071"/>
                        </a:cubicBezTo>
                        <a:cubicBezTo>
                          <a:pt x="-4422" y="5852176"/>
                          <a:pt x="-12547" y="5392950"/>
                          <a:pt x="0" y="5245417"/>
                        </a:cubicBezTo>
                        <a:cubicBezTo>
                          <a:pt x="12547" y="5097884"/>
                          <a:pt x="15165" y="4839722"/>
                          <a:pt x="0" y="4669701"/>
                        </a:cubicBezTo>
                        <a:cubicBezTo>
                          <a:pt x="-15165" y="4499680"/>
                          <a:pt x="-30031" y="4215046"/>
                          <a:pt x="0" y="3966047"/>
                        </a:cubicBezTo>
                        <a:cubicBezTo>
                          <a:pt x="30031" y="3717048"/>
                          <a:pt x="-870" y="3593929"/>
                          <a:pt x="0" y="3454299"/>
                        </a:cubicBezTo>
                        <a:cubicBezTo>
                          <a:pt x="870" y="3314669"/>
                          <a:pt x="-20486" y="3013907"/>
                          <a:pt x="0" y="2878582"/>
                        </a:cubicBezTo>
                        <a:cubicBezTo>
                          <a:pt x="20486" y="2743257"/>
                          <a:pt x="17145" y="2541568"/>
                          <a:pt x="0" y="2430803"/>
                        </a:cubicBezTo>
                        <a:cubicBezTo>
                          <a:pt x="-17145" y="2320038"/>
                          <a:pt x="13415" y="2119600"/>
                          <a:pt x="0" y="1855086"/>
                        </a:cubicBezTo>
                        <a:cubicBezTo>
                          <a:pt x="-13415" y="1590572"/>
                          <a:pt x="17057" y="1466049"/>
                          <a:pt x="0" y="1343338"/>
                        </a:cubicBezTo>
                        <a:cubicBezTo>
                          <a:pt x="-17057" y="1220627"/>
                          <a:pt x="-18819" y="1043181"/>
                          <a:pt x="0" y="895559"/>
                        </a:cubicBezTo>
                        <a:cubicBezTo>
                          <a:pt x="18819" y="747937"/>
                          <a:pt x="31115" y="2988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675433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E6005C67-DF5D-6F40-95E2-1958F1275E14}"/>
              </a:ext>
            </a:extLst>
          </p:cNvPr>
          <p:cNvSpPr/>
          <p:nvPr/>
        </p:nvSpPr>
        <p:spPr bwMode="auto">
          <a:xfrm>
            <a:off x="-967502" y="133533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 name="矩形 9">
            <a:extLst>
              <a:ext uri="{FF2B5EF4-FFF2-40B4-BE49-F238E27FC236}">
                <a16:creationId xmlns:a16="http://schemas.microsoft.com/office/drawing/2014/main" id="{7B2997D9-8017-BC47-90D7-34023C6E893F}"/>
              </a:ext>
            </a:extLst>
          </p:cNvPr>
          <p:cNvSpPr/>
          <p:nvPr/>
        </p:nvSpPr>
        <p:spPr bwMode="auto">
          <a:xfrm>
            <a:off x="63443" y="133533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 name="矩形 10">
            <a:extLst>
              <a:ext uri="{FF2B5EF4-FFF2-40B4-BE49-F238E27FC236}">
                <a16:creationId xmlns:a16="http://schemas.microsoft.com/office/drawing/2014/main" id="{37B6B1DE-D176-4844-9726-51799F550114}"/>
              </a:ext>
            </a:extLst>
          </p:cNvPr>
          <p:cNvSpPr/>
          <p:nvPr/>
        </p:nvSpPr>
        <p:spPr bwMode="auto">
          <a:xfrm>
            <a:off x="1094388" y="133533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 name="矩形 6">
            <a:extLst>
              <a:ext uri="{FF2B5EF4-FFF2-40B4-BE49-F238E27FC236}">
                <a16:creationId xmlns:a16="http://schemas.microsoft.com/office/drawing/2014/main" id="{183B53D5-21F7-3F45-B3F0-037535F2BF8D}"/>
              </a:ext>
            </a:extLst>
          </p:cNvPr>
          <p:cNvSpPr/>
          <p:nvPr/>
        </p:nvSpPr>
        <p:spPr bwMode="auto">
          <a:xfrm>
            <a:off x="1094388" y="1747714"/>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 name="矩形 8">
            <a:extLst>
              <a:ext uri="{FF2B5EF4-FFF2-40B4-BE49-F238E27FC236}">
                <a16:creationId xmlns:a16="http://schemas.microsoft.com/office/drawing/2014/main" id="{4F301736-3817-FF4E-B772-F39AFAF9A658}"/>
              </a:ext>
            </a:extLst>
          </p:cNvPr>
          <p:cNvSpPr/>
          <p:nvPr/>
        </p:nvSpPr>
        <p:spPr bwMode="auto">
          <a:xfrm>
            <a:off x="2125333" y="1747714"/>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3" name="矩形 12">
            <a:extLst>
              <a:ext uri="{FF2B5EF4-FFF2-40B4-BE49-F238E27FC236}">
                <a16:creationId xmlns:a16="http://schemas.microsoft.com/office/drawing/2014/main" id="{F8C68B37-3266-764E-AF52-67FBE756F81F}"/>
              </a:ext>
            </a:extLst>
          </p:cNvPr>
          <p:cNvSpPr/>
          <p:nvPr/>
        </p:nvSpPr>
        <p:spPr bwMode="auto">
          <a:xfrm>
            <a:off x="3156278" y="1747714"/>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5" name="矩形 14">
            <a:extLst>
              <a:ext uri="{FF2B5EF4-FFF2-40B4-BE49-F238E27FC236}">
                <a16:creationId xmlns:a16="http://schemas.microsoft.com/office/drawing/2014/main" id="{FA3E99C2-2304-9B40-B4BE-589D3723482B}"/>
              </a:ext>
            </a:extLst>
          </p:cNvPr>
          <p:cNvSpPr/>
          <p:nvPr/>
        </p:nvSpPr>
        <p:spPr bwMode="auto">
          <a:xfrm>
            <a:off x="3156278" y="2160092"/>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6" name="矩形 15">
            <a:extLst>
              <a:ext uri="{FF2B5EF4-FFF2-40B4-BE49-F238E27FC236}">
                <a16:creationId xmlns:a16="http://schemas.microsoft.com/office/drawing/2014/main" id="{2BF2E9C9-82C6-E34E-AF33-8D1AADB46D72}"/>
              </a:ext>
            </a:extLst>
          </p:cNvPr>
          <p:cNvSpPr/>
          <p:nvPr/>
        </p:nvSpPr>
        <p:spPr bwMode="auto">
          <a:xfrm>
            <a:off x="4187223" y="2160092"/>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7" name="矩形 16">
            <a:extLst>
              <a:ext uri="{FF2B5EF4-FFF2-40B4-BE49-F238E27FC236}">
                <a16:creationId xmlns:a16="http://schemas.microsoft.com/office/drawing/2014/main" id="{0D2F9D75-E06B-9147-B2EF-84DA52134CE4}"/>
              </a:ext>
            </a:extLst>
          </p:cNvPr>
          <p:cNvSpPr/>
          <p:nvPr/>
        </p:nvSpPr>
        <p:spPr bwMode="auto">
          <a:xfrm>
            <a:off x="5218168" y="2160092"/>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 name="矩形 18">
            <a:extLst>
              <a:ext uri="{FF2B5EF4-FFF2-40B4-BE49-F238E27FC236}">
                <a16:creationId xmlns:a16="http://schemas.microsoft.com/office/drawing/2014/main" id="{30F12BE9-B466-8640-BBF6-1E1104A163FA}"/>
              </a:ext>
            </a:extLst>
          </p:cNvPr>
          <p:cNvSpPr/>
          <p:nvPr/>
        </p:nvSpPr>
        <p:spPr bwMode="auto">
          <a:xfrm>
            <a:off x="5218168" y="2572470"/>
            <a:ext cx="1030945" cy="412378"/>
          </a:xfrm>
          <a:prstGeom prst="rect">
            <a:avLst/>
          </a:prstGeom>
          <a:solidFill>
            <a:srgbClr val="D9FFBD"/>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 name="矩形 19">
            <a:extLst>
              <a:ext uri="{FF2B5EF4-FFF2-40B4-BE49-F238E27FC236}">
                <a16:creationId xmlns:a16="http://schemas.microsoft.com/office/drawing/2014/main" id="{3A77490B-E322-9A43-A27E-661110B49385}"/>
              </a:ext>
            </a:extLst>
          </p:cNvPr>
          <p:cNvSpPr/>
          <p:nvPr/>
        </p:nvSpPr>
        <p:spPr bwMode="auto">
          <a:xfrm>
            <a:off x="6249113" y="2572470"/>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 name="矩形 20">
            <a:extLst>
              <a:ext uri="{FF2B5EF4-FFF2-40B4-BE49-F238E27FC236}">
                <a16:creationId xmlns:a16="http://schemas.microsoft.com/office/drawing/2014/main" id="{5D97B8CE-F44D-0C42-91F0-F82B08E54DC0}"/>
              </a:ext>
            </a:extLst>
          </p:cNvPr>
          <p:cNvSpPr/>
          <p:nvPr/>
        </p:nvSpPr>
        <p:spPr bwMode="auto">
          <a:xfrm>
            <a:off x="7280058" y="2572470"/>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2" name="矩形 21">
            <a:extLst>
              <a:ext uri="{FF2B5EF4-FFF2-40B4-BE49-F238E27FC236}">
                <a16:creationId xmlns:a16="http://schemas.microsoft.com/office/drawing/2014/main" id="{6E4FC0D9-42DE-CB47-8DA4-4704E9230D04}"/>
              </a:ext>
            </a:extLst>
          </p:cNvPr>
          <p:cNvSpPr/>
          <p:nvPr/>
        </p:nvSpPr>
        <p:spPr bwMode="auto">
          <a:xfrm>
            <a:off x="8311003" y="2572470"/>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 name="矩形 17">
            <a:extLst>
              <a:ext uri="{FF2B5EF4-FFF2-40B4-BE49-F238E27FC236}">
                <a16:creationId xmlns:a16="http://schemas.microsoft.com/office/drawing/2014/main" id="{DECCB9B0-59EC-AF46-B4D5-EAFD44AE4D30}"/>
              </a:ext>
            </a:extLst>
          </p:cNvPr>
          <p:cNvSpPr/>
          <p:nvPr/>
        </p:nvSpPr>
        <p:spPr bwMode="auto">
          <a:xfrm>
            <a:off x="55919" y="2160092"/>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3" name="矩形 22">
            <a:extLst>
              <a:ext uri="{FF2B5EF4-FFF2-40B4-BE49-F238E27FC236}">
                <a16:creationId xmlns:a16="http://schemas.microsoft.com/office/drawing/2014/main" id="{A71AB9B8-3795-A647-867D-980E42F3C1A0}"/>
              </a:ext>
            </a:extLst>
          </p:cNvPr>
          <p:cNvSpPr/>
          <p:nvPr/>
        </p:nvSpPr>
        <p:spPr bwMode="auto">
          <a:xfrm>
            <a:off x="1086864" y="2160092"/>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4" name="矩形 23">
            <a:extLst>
              <a:ext uri="{FF2B5EF4-FFF2-40B4-BE49-F238E27FC236}">
                <a16:creationId xmlns:a16="http://schemas.microsoft.com/office/drawing/2014/main" id="{90FFE451-FAD5-3349-9D2C-462282966F75}"/>
              </a:ext>
            </a:extLst>
          </p:cNvPr>
          <p:cNvSpPr/>
          <p:nvPr/>
        </p:nvSpPr>
        <p:spPr bwMode="auto">
          <a:xfrm>
            <a:off x="2117809" y="2160092"/>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5" name="矩形 24">
            <a:extLst>
              <a:ext uri="{FF2B5EF4-FFF2-40B4-BE49-F238E27FC236}">
                <a16:creationId xmlns:a16="http://schemas.microsoft.com/office/drawing/2014/main" id="{28993A31-0B67-0146-9C2A-BBEBBD8A6179}"/>
              </a:ext>
            </a:extLst>
          </p:cNvPr>
          <p:cNvSpPr/>
          <p:nvPr/>
        </p:nvSpPr>
        <p:spPr bwMode="auto">
          <a:xfrm>
            <a:off x="2125333" y="2572470"/>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6" name="矩形 25">
            <a:extLst>
              <a:ext uri="{FF2B5EF4-FFF2-40B4-BE49-F238E27FC236}">
                <a16:creationId xmlns:a16="http://schemas.microsoft.com/office/drawing/2014/main" id="{08841BB4-08F8-AC41-95FE-09F283A44A9D}"/>
              </a:ext>
            </a:extLst>
          </p:cNvPr>
          <p:cNvSpPr/>
          <p:nvPr/>
        </p:nvSpPr>
        <p:spPr bwMode="auto">
          <a:xfrm>
            <a:off x="3156278" y="2572470"/>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7" name="矩形 26">
            <a:extLst>
              <a:ext uri="{FF2B5EF4-FFF2-40B4-BE49-F238E27FC236}">
                <a16:creationId xmlns:a16="http://schemas.microsoft.com/office/drawing/2014/main" id="{61631EC8-ED3F-344C-B729-000031483325}"/>
              </a:ext>
            </a:extLst>
          </p:cNvPr>
          <p:cNvSpPr/>
          <p:nvPr/>
        </p:nvSpPr>
        <p:spPr bwMode="auto">
          <a:xfrm>
            <a:off x="4187223" y="2572470"/>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8" name="矩形 27">
            <a:extLst>
              <a:ext uri="{FF2B5EF4-FFF2-40B4-BE49-F238E27FC236}">
                <a16:creationId xmlns:a16="http://schemas.microsoft.com/office/drawing/2014/main" id="{4090D489-051E-0D49-87EC-C8202FD8C646}"/>
              </a:ext>
            </a:extLst>
          </p:cNvPr>
          <p:cNvSpPr/>
          <p:nvPr/>
        </p:nvSpPr>
        <p:spPr bwMode="auto">
          <a:xfrm>
            <a:off x="4187223" y="2984848"/>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9" name="矩形 28">
            <a:extLst>
              <a:ext uri="{FF2B5EF4-FFF2-40B4-BE49-F238E27FC236}">
                <a16:creationId xmlns:a16="http://schemas.microsoft.com/office/drawing/2014/main" id="{87DCC5AB-EDAE-0C4C-83EC-44986D6FD79D}"/>
              </a:ext>
            </a:extLst>
          </p:cNvPr>
          <p:cNvSpPr/>
          <p:nvPr/>
        </p:nvSpPr>
        <p:spPr bwMode="auto">
          <a:xfrm>
            <a:off x="5218168" y="2984848"/>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0" name="矩形 29">
            <a:extLst>
              <a:ext uri="{FF2B5EF4-FFF2-40B4-BE49-F238E27FC236}">
                <a16:creationId xmlns:a16="http://schemas.microsoft.com/office/drawing/2014/main" id="{52FA0E22-279A-E74E-AAE2-3A3824D2FC3C}"/>
              </a:ext>
            </a:extLst>
          </p:cNvPr>
          <p:cNvSpPr/>
          <p:nvPr/>
        </p:nvSpPr>
        <p:spPr bwMode="auto">
          <a:xfrm>
            <a:off x="6249113" y="2984848"/>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1" name="矩形 30">
            <a:extLst>
              <a:ext uri="{FF2B5EF4-FFF2-40B4-BE49-F238E27FC236}">
                <a16:creationId xmlns:a16="http://schemas.microsoft.com/office/drawing/2014/main" id="{62046C8D-840C-B643-9678-D3E709E77478}"/>
              </a:ext>
            </a:extLst>
          </p:cNvPr>
          <p:cNvSpPr/>
          <p:nvPr/>
        </p:nvSpPr>
        <p:spPr bwMode="auto">
          <a:xfrm>
            <a:off x="6249113" y="339722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2" name="矩形 31">
            <a:extLst>
              <a:ext uri="{FF2B5EF4-FFF2-40B4-BE49-F238E27FC236}">
                <a16:creationId xmlns:a16="http://schemas.microsoft.com/office/drawing/2014/main" id="{E2710534-D9D1-9949-992B-55F62D464B4F}"/>
              </a:ext>
            </a:extLst>
          </p:cNvPr>
          <p:cNvSpPr/>
          <p:nvPr/>
        </p:nvSpPr>
        <p:spPr bwMode="auto">
          <a:xfrm>
            <a:off x="7280058" y="339722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3" name="矩形 32">
            <a:extLst>
              <a:ext uri="{FF2B5EF4-FFF2-40B4-BE49-F238E27FC236}">
                <a16:creationId xmlns:a16="http://schemas.microsoft.com/office/drawing/2014/main" id="{E9E9E427-4291-E347-92FB-98A163F0EF77}"/>
              </a:ext>
            </a:extLst>
          </p:cNvPr>
          <p:cNvSpPr/>
          <p:nvPr/>
        </p:nvSpPr>
        <p:spPr bwMode="auto">
          <a:xfrm>
            <a:off x="8311003" y="339722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4" name="矩形 33">
            <a:extLst>
              <a:ext uri="{FF2B5EF4-FFF2-40B4-BE49-F238E27FC236}">
                <a16:creationId xmlns:a16="http://schemas.microsoft.com/office/drawing/2014/main" id="{37A60B02-89E5-8043-ABD7-1C7CF124EF1C}"/>
              </a:ext>
            </a:extLst>
          </p:cNvPr>
          <p:cNvSpPr/>
          <p:nvPr/>
        </p:nvSpPr>
        <p:spPr bwMode="auto">
          <a:xfrm>
            <a:off x="9341948" y="339722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5" name="矩形 34">
            <a:extLst>
              <a:ext uri="{FF2B5EF4-FFF2-40B4-BE49-F238E27FC236}">
                <a16:creationId xmlns:a16="http://schemas.microsoft.com/office/drawing/2014/main" id="{E4B684DA-A0F2-7A45-86EB-1D82DC55BEBA}"/>
              </a:ext>
            </a:extLst>
          </p:cNvPr>
          <p:cNvSpPr/>
          <p:nvPr/>
        </p:nvSpPr>
        <p:spPr bwMode="auto">
          <a:xfrm>
            <a:off x="1094388" y="2984848"/>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6" name="矩形 35">
            <a:extLst>
              <a:ext uri="{FF2B5EF4-FFF2-40B4-BE49-F238E27FC236}">
                <a16:creationId xmlns:a16="http://schemas.microsoft.com/office/drawing/2014/main" id="{F03EF05A-25FC-F345-9B05-C1409E98092A}"/>
              </a:ext>
            </a:extLst>
          </p:cNvPr>
          <p:cNvSpPr/>
          <p:nvPr/>
        </p:nvSpPr>
        <p:spPr bwMode="auto">
          <a:xfrm>
            <a:off x="2125333" y="2984848"/>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7" name="矩形 36">
            <a:extLst>
              <a:ext uri="{FF2B5EF4-FFF2-40B4-BE49-F238E27FC236}">
                <a16:creationId xmlns:a16="http://schemas.microsoft.com/office/drawing/2014/main" id="{E06B0B18-2F6B-C04C-824A-51BDB0E1B4D3}"/>
              </a:ext>
            </a:extLst>
          </p:cNvPr>
          <p:cNvSpPr/>
          <p:nvPr/>
        </p:nvSpPr>
        <p:spPr bwMode="auto">
          <a:xfrm>
            <a:off x="3156278" y="2984848"/>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8" name="矩形 37">
            <a:extLst>
              <a:ext uri="{FF2B5EF4-FFF2-40B4-BE49-F238E27FC236}">
                <a16:creationId xmlns:a16="http://schemas.microsoft.com/office/drawing/2014/main" id="{F28380EF-40B4-7C44-9A3F-6A0610433009}"/>
              </a:ext>
            </a:extLst>
          </p:cNvPr>
          <p:cNvSpPr/>
          <p:nvPr/>
        </p:nvSpPr>
        <p:spPr bwMode="auto">
          <a:xfrm>
            <a:off x="3156278" y="339722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9" name="矩形 38">
            <a:extLst>
              <a:ext uri="{FF2B5EF4-FFF2-40B4-BE49-F238E27FC236}">
                <a16:creationId xmlns:a16="http://schemas.microsoft.com/office/drawing/2014/main" id="{CA4F28AE-82FA-2846-BEB5-DF8019D66365}"/>
              </a:ext>
            </a:extLst>
          </p:cNvPr>
          <p:cNvSpPr/>
          <p:nvPr/>
        </p:nvSpPr>
        <p:spPr bwMode="auto">
          <a:xfrm>
            <a:off x="4187223" y="339722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0" name="矩形 39">
            <a:extLst>
              <a:ext uri="{FF2B5EF4-FFF2-40B4-BE49-F238E27FC236}">
                <a16:creationId xmlns:a16="http://schemas.microsoft.com/office/drawing/2014/main" id="{56742944-994B-374A-AECA-03E876D3246E}"/>
              </a:ext>
            </a:extLst>
          </p:cNvPr>
          <p:cNvSpPr/>
          <p:nvPr/>
        </p:nvSpPr>
        <p:spPr bwMode="auto">
          <a:xfrm>
            <a:off x="5218168" y="339722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1" name="矩形 40">
            <a:extLst>
              <a:ext uri="{FF2B5EF4-FFF2-40B4-BE49-F238E27FC236}">
                <a16:creationId xmlns:a16="http://schemas.microsoft.com/office/drawing/2014/main" id="{5ADF33CB-12F1-084B-A1C0-23DD0D17606F}"/>
              </a:ext>
            </a:extLst>
          </p:cNvPr>
          <p:cNvSpPr/>
          <p:nvPr/>
        </p:nvSpPr>
        <p:spPr bwMode="auto">
          <a:xfrm>
            <a:off x="5218168" y="3809604"/>
            <a:ext cx="1030945" cy="412378"/>
          </a:xfrm>
          <a:prstGeom prst="rect">
            <a:avLst/>
          </a:prstGeom>
          <a:solidFill>
            <a:schemeClr val="accent6">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2" name="矩形 41">
            <a:extLst>
              <a:ext uri="{FF2B5EF4-FFF2-40B4-BE49-F238E27FC236}">
                <a16:creationId xmlns:a16="http://schemas.microsoft.com/office/drawing/2014/main" id="{5ECC4F68-CAF0-FD47-97A9-0160937E316C}"/>
              </a:ext>
            </a:extLst>
          </p:cNvPr>
          <p:cNvSpPr/>
          <p:nvPr/>
        </p:nvSpPr>
        <p:spPr bwMode="auto">
          <a:xfrm>
            <a:off x="6249113" y="3809604"/>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3" name="矩形 42">
            <a:extLst>
              <a:ext uri="{FF2B5EF4-FFF2-40B4-BE49-F238E27FC236}">
                <a16:creationId xmlns:a16="http://schemas.microsoft.com/office/drawing/2014/main" id="{0B2242DA-FFF7-A944-9323-61F254B86DA2}"/>
              </a:ext>
            </a:extLst>
          </p:cNvPr>
          <p:cNvSpPr/>
          <p:nvPr/>
        </p:nvSpPr>
        <p:spPr bwMode="auto">
          <a:xfrm>
            <a:off x="7280058" y="3809604"/>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4" name="矩形 43">
            <a:extLst>
              <a:ext uri="{FF2B5EF4-FFF2-40B4-BE49-F238E27FC236}">
                <a16:creationId xmlns:a16="http://schemas.microsoft.com/office/drawing/2014/main" id="{F165A25E-7603-494E-BD91-8A7120FA6CA5}"/>
              </a:ext>
            </a:extLst>
          </p:cNvPr>
          <p:cNvSpPr/>
          <p:nvPr/>
        </p:nvSpPr>
        <p:spPr bwMode="auto">
          <a:xfrm>
            <a:off x="7280058" y="422198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5" name="矩形 44">
            <a:extLst>
              <a:ext uri="{FF2B5EF4-FFF2-40B4-BE49-F238E27FC236}">
                <a16:creationId xmlns:a16="http://schemas.microsoft.com/office/drawing/2014/main" id="{73949203-46F4-4346-B30B-C40F4DBBCC87}"/>
              </a:ext>
            </a:extLst>
          </p:cNvPr>
          <p:cNvSpPr/>
          <p:nvPr/>
        </p:nvSpPr>
        <p:spPr bwMode="auto">
          <a:xfrm>
            <a:off x="8311003" y="422198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6" name="矩形 45">
            <a:extLst>
              <a:ext uri="{FF2B5EF4-FFF2-40B4-BE49-F238E27FC236}">
                <a16:creationId xmlns:a16="http://schemas.microsoft.com/office/drawing/2014/main" id="{730AF599-8A5A-E146-80C1-00C23D8BD5C2}"/>
              </a:ext>
            </a:extLst>
          </p:cNvPr>
          <p:cNvSpPr/>
          <p:nvPr/>
        </p:nvSpPr>
        <p:spPr bwMode="auto">
          <a:xfrm>
            <a:off x="9341948" y="422198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7" name="矩形 46">
            <a:extLst>
              <a:ext uri="{FF2B5EF4-FFF2-40B4-BE49-F238E27FC236}">
                <a16:creationId xmlns:a16="http://schemas.microsoft.com/office/drawing/2014/main" id="{538EB06B-7811-7E46-B818-9534F8439888}"/>
              </a:ext>
            </a:extLst>
          </p:cNvPr>
          <p:cNvSpPr/>
          <p:nvPr/>
        </p:nvSpPr>
        <p:spPr bwMode="auto">
          <a:xfrm>
            <a:off x="10372893" y="422198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8" name="矩形 47">
            <a:extLst>
              <a:ext uri="{FF2B5EF4-FFF2-40B4-BE49-F238E27FC236}">
                <a16:creationId xmlns:a16="http://schemas.microsoft.com/office/drawing/2014/main" id="{A353F494-FBAD-7549-ACFE-36C880481BA5}"/>
              </a:ext>
            </a:extLst>
          </p:cNvPr>
          <p:cNvSpPr/>
          <p:nvPr/>
        </p:nvSpPr>
        <p:spPr bwMode="auto">
          <a:xfrm>
            <a:off x="2125635" y="3809604"/>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49" name="矩形 48">
            <a:extLst>
              <a:ext uri="{FF2B5EF4-FFF2-40B4-BE49-F238E27FC236}">
                <a16:creationId xmlns:a16="http://schemas.microsoft.com/office/drawing/2014/main" id="{D058F61A-8718-C545-B0CA-BD46E107CC49}"/>
              </a:ext>
            </a:extLst>
          </p:cNvPr>
          <p:cNvSpPr/>
          <p:nvPr/>
        </p:nvSpPr>
        <p:spPr bwMode="auto">
          <a:xfrm>
            <a:off x="3156580" y="3809604"/>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0" name="矩形 49">
            <a:extLst>
              <a:ext uri="{FF2B5EF4-FFF2-40B4-BE49-F238E27FC236}">
                <a16:creationId xmlns:a16="http://schemas.microsoft.com/office/drawing/2014/main" id="{D5AB7912-714F-2547-BC57-CC83012BC5FF}"/>
              </a:ext>
            </a:extLst>
          </p:cNvPr>
          <p:cNvSpPr/>
          <p:nvPr/>
        </p:nvSpPr>
        <p:spPr bwMode="auto">
          <a:xfrm>
            <a:off x="4187525" y="3809604"/>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1" name="矩形 50">
            <a:extLst>
              <a:ext uri="{FF2B5EF4-FFF2-40B4-BE49-F238E27FC236}">
                <a16:creationId xmlns:a16="http://schemas.microsoft.com/office/drawing/2014/main" id="{2C303769-E53F-8F47-B760-64767AD45355}"/>
              </a:ext>
            </a:extLst>
          </p:cNvPr>
          <p:cNvSpPr/>
          <p:nvPr/>
        </p:nvSpPr>
        <p:spPr bwMode="auto">
          <a:xfrm>
            <a:off x="4187525" y="422198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2" name="矩形 51">
            <a:extLst>
              <a:ext uri="{FF2B5EF4-FFF2-40B4-BE49-F238E27FC236}">
                <a16:creationId xmlns:a16="http://schemas.microsoft.com/office/drawing/2014/main" id="{6B6112BF-3FDA-054D-A6E1-626044A46139}"/>
              </a:ext>
            </a:extLst>
          </p:cNvPr>
          <p:cNvSpPr/>
          <p:nvPr/>
        </p:nvSpPr>
        <p:spPr bwMode="auto">
          <a:xfrm>
            <a:off x="5218470" y="422198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3" name="矩形 52">
            <a:extLst>
              <a:ext uri="{FF2B5EF4-FFF2-40B4-BE49-F238E27FC236}">
                <a16:creationId xmlns:a16="http://schemas.microsoft.com/office/drawing/2014/main" id="{7679E87A-EF4C-9F4F-A224-B220FBA91FD8}"/>
              </a:ext>
            </a:extLst>
          </p:cNvPr>
          <p:cNvSpPr/>
          <p:nvPr/>
        </p:nvSpPr>
        <p:spPr bwMode="auto">
          <a:xfrm>
            <a:off x="6249415" y="422198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4" name="矩形 53">
            <a:extLst>
              <a:ext uri="{FF2B5EF4-FFF2-40B4-BE49-F238E27FC236}">
                <a16:creationId xmlns:a16="http://schemas.microsoft.com/office/drawing/2014/main" id="{A9CED8D0-A1B1-4146-AFB0-6FA5798356F6}"/>
              </a:ext>
            </a:extLst>
          </p:cNvPr>
          <p:cNvSpPr/>
          <p:nvPr/>
        </p:nvSpPr>
        <p:spPr bwMode="auto">
          <a:xfrm>
            <a:off x="6249415" y="4634359"/>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5" name="矩形 54">
            <a:extLst>
              <a:ext uri="{FF2B5EF4-FFF2-40B4-BE49-F238E27FC236}">
                <a16:creationId xmlns:a16="http://schemas.microsoft.com/office/drawing/2014/main" id="{D8E97731-6DA1-6E4B-AA14-EF08D7B9BAEA}"/>
              </a:ext>
            </a:extLst>
          </p:cNvPr>
          <p:cNvSpPr/>
          <p:nvPr/>
        </p:nvSpPr>
        <p:spPr bwMode="auto">
          <a:xfrm>
            <a:off x="7280360" y="4634359"/>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6" name="矩形 55">
            <a:extLst>
              <a:ext uri="{FF2B5EF4-FFF2-40B4-BE49-F238E27FC236}">
                <a16:creationId xmlns:a16="http://schemas.microsoft.com/office/drawing/2014/main" id="{5EF8C795-2578-7C44-A7B8-7426A7D09C3D}"/>
              </a:ext>
            </a:extLst>
          </p:cNvPr>
          <p:cNvSpPr/>
          <p:nvPr/>
        </p:nvSpPr>
        <p:spPr bwMode="auto">
          <a:xfrm>
            <a:off x="8311305" y="4634359"/>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7" name="矩形 56">
            <a:extLst>
              <a:ext uri="{FF2B5EF4-FFF2-40B4-BE49-F238E27FC236}">
                <a16:creationId xmlns:a16="http://schemas.microsoft.com/office/drawing/2014/main" id="{FAB1D88B-6000-D844-8A22-253D28540078}"/>
              </a:ext>
            </a:extLst>
          </p:cNvPr>
          <p:cNvSpPr/>
          <p:nvPr/>
        </p:nvSpPr>
        <p:spPr bwMode="auto">
          <a:xfrm>
            <a:off x="8311305" y="504673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8" name="矩形 57">
            <a:extLst>
              <a:ext uri="{FF2B5EF4-FFF2-40B4-BE49-F238E27FC236}">
                <a16:creationId xmlns:a16="http://schemas.microsoft.com/office/drawing/2014/main" id="{07DC2AD9-1E27-574B-8C5C-4B7CD8051BE3}"/>
              </a:ext>
            </a:extLst>
          </p:cNvPr>
          <p:cNvSpPr/>
          <p:nvPr/>
        </p:nvSpPr>
        <p:spPr bwMode="auto">
          <a:xfrm>
            <a:off x="9342250" y="504673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59" name="矩形 58">
            <a:extLst>
              <a:ext uri="{FF2B5EF4-FFF2-40B4-BE49-F238E27FC236}">
                <a16:creationId xmlns:a16="http://schemas.microsoft.com/office/drawing/2014/main" id="{13DDF288-04AF-9D43-B53B-57CD7A53FB4F}"/>
              </a:ext>
            </a:extLst>
          </p:cNvPr>
          <p:cNvSpPr/>
          <p:nvPr/>
        </p:nvSpPr>
        <p:spPr bwMode="auto">
          <a:xfrm>
            <a:off x="10373195" y="504673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0" name="矩形 59">
            <a:extLst>
              <a:ext uri="{FF2B5EF4-FFF2-40B4-BE49-F238E27FC236}">
                <a16:creationId xmlns:a16="http://schemas.microsoft.com/office/drawing/2014/main" id="{FECBC585-EBAD-7241-8363-36D0E9FEA2E9}"/>
              </a:ext>
            </a:extLst>
          </p:cNvPr>
          <p:cNvSpPr/>
          <p:nvPr/>
        </p:nvSpPr>
        <p:spPr bwMode="auto">
          <a:xfrm>
            <a:off x="11404140" y="504673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1" name="矩形 60">
            <a:extLst>
              <a:ext uri="{FF2B5EF4-FFF2-40B4-BE49-F238E27FC236}">
                <a16:creationId xmlns:a16="http://schemas.microsoft.com/office/drawing/2014/main" id="{7BF5E7B5-D487-2843-B80B-8BBDFEBD97EF}"/>
              </a:ext>
            </a:extLst>
          </p:cNvPr>
          <p:cNvSpPr/>
          <p:nvPr/>
        </p:nvSpPr>
        <p:spPr bwMode="auto">
          <a:xfrm>
            <a:off x="3156278" y="4634359"/>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2" name="矩形 61">
            <a:extLst>
              <a:ext uri="{FF2B5EF4-FFF2-40B4-BE49-F238E27FC236}">
                <a16:creationId xmlns:a16="http://schemas.microsoft.com/office/drawing/2014/main" id="{D11692AF-7926-614F-99C5-521610D333C7}"/>
              </a:ext>
            </a:extLst>
          </p:cNvPr>
          <p:cNvSpPr/>
          <p:nvPr/>
        </p:nvSpPr>
        <p:spPr bwMode="auto">
          <a:xfrm>
            <a:off x="4187223" y="4634359"/>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3" name="矩形 62">
            <a:extLst>
              <a:ext uri="{FF2B5EF4-FFF2-40B4-BE49-F238E27FC236}">
                <a16:creationId xmlns:a16="http://schemas.microsoft.com/office/drawing/2014/main" id="{6ABB10E1-D326-4241-B0CA-6BE4422264B4}"/>
              </a:ext>
            </a:extLst>
          </p:cNvPr>
          <p:cNvSpPr/>
          <p:nvPr/>
        </p:nvSpPr>
        <p:spPr bwMode="auto">
          <a:xfrm>
            <a:off x="5218168" y="4634359"/>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4" name="矩形 63">
            <a:extLst>
              <a:ext uri="{FF2B5EF4-FFF2-40B4-BE49-F238E27FC236}">
                <a16:creationId xmlns:a16="http://schemas.microsoft.com/office/drawing/2014/main" id="{3BCD60F8-674C-8249-AC45-E8B78CE1B88C}"/>
              </a:ext>
            </a:extLst>
          </p:cNvPr>
          <p:cNvSpPr/>
          <p:nvPr/>
        </p:nvSpPr>
        <p:spPr bwMode="auto">
          <a:xfrm>
            <a:off x="5218168" y="5046737"/>
            <a:ext cx="1030945" cy="412378"/>
          </a:xfrm>
          <a:prstGeom prst="rect">
            <a:avLst/>
          </a:prstGeom>
          <a:solidFill>
            <a:srgbClr val="7030A0">
              <a:alpha val="20000"/>
            </a:srgb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5" name="矩形 64">
            <a:extLst>
              <a:ext uri="{FF2B5EF4-FFF2-40B4-BE49-F238E27FC236}">
                <a16:creationId xmlns:a16="http://schemas.microsoft.com/office/drawing/2014/main" id="{5243D3C8-F493-2843-81C3-DD3AA73C7FCF}"/>
              </a:ext>
            </a:extLst>
          </p:cNvPr>
          <p:cNvSpPr/>
          <p:nvPr/>
        </p:nvSpPr>
        <p:spPr bwMode="auto">
          <a:xfrm>
            <a:off x="6249113" y="504673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6" name="矩形 65">
            <a:extLst>
              <a:ext uri="{FF2B5EF4-FFF2-40B4-BE49-F238E27FC236}">
                <a16:creationId xmlns:a16="http://schemas.microsoft.com/office/drawing/2014/main" id="{B3BB2AAE-75F7-5144-9664-7270D1ED9785}"/>
              </a:ext>
            </a:extLst>
          </p:cNvPr>
          <p:cNvSpPr/>
          <p:nvPr/>
        </p:nvSpPr>
        <p:spPr bwMode="auto">
          <a:xfrm>
            <a:off x="7280058" y="504673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7" name="矩形 66">
            <a:extLst>
              <a:ext uri="{FF2B5EF4-FFF2-40B4-BE49-F238E27FC236}">
                <a16:creationId xmlns:a16="http://schemas.microsoft.com/office/drawing/2014/main" id="{00093FBA-4C21-EC49-A884-4521146D9136}"/>
              </a:ext>
            </a:extLst>
          </p:cNvPr>
          <p:cNvSpPr/>
          <p:nvPr/>
        </p:nvSpPr>
        <p:spPr bwMode="auto">
          <a:xfrm>
            <a:off x="7280058" y="5459115"/>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8" name="矩形 67">
            <a:extLst>
              <a:ext uri="{FF2B5EF4-FFF2-40B4-BE49-F238E27FC236}">
                <a16:creationId xmlns:a16="http://schemas.microsoft.com/office/drawing/2014/main" id="{D5DFD78E-CA0D-FA42-AB94-9EED9080BBBE}"/>
              </a:ext>
            </a:extLst>
          </p:cNvPr>
          <p:cNvSpPr/>
          <p:nvPr/>
        </p:nvSpPr>
        <p:spPr bwMode="auto">
          <a:xfrm>
            <a:off x="8311003" y="5459115"/>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69" name="矩形 68">
            <a:extLst>
              <a:ext uri="{FF2B5EF4-FFF2-40B4-BE49-F238E27FC236}">
                <a16:creationId xmlns:a16="http://schemas.microsoft.com/office/drawing/2014/main" id="{45129211-27C1-954F-B7E3-27F56FD0D143}"/>
              </a:ext>
            </a:extLst>
          </p:cNvPr>
          <p:cNvSpPr/>
          <p:nvPr/>
        </p:nvSpPr>
        <p:spPr bwMode="auto">
          <a:xfrm>
            <a:off x="9341948" y="5459115"/>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0" name="矩形 69">
            <a:extLst>
              <a:ext uri="{FF2B5EF4-FFF2-40B4-BE49-F238E27FC236}">
                <a16:creationId xmlns:a16="http://schemas.microsoft.com/office/drawing/2014/main" id="{09A9C122-56FF-954C-B9A3-C8549FA8DEEE}"/>
              </a:ext>
            </a:extLst>
          </p:cNvPr>
          <p:cNvSpPr/>
          <p:nvPr/>
        </p:nvSpPr>
        <p:spPr bwMode="auto">
          <a:xfrm>
            <a:off x="9334423" y="5871493"/>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1" name="矩形 70">
            <a:extLst>
              <a:ext uri="{FF2B5EF4-FFF2-40B4-BE49-F238E27FC236}">
                <a16:creationId xmlns:a16="http://schemas.microsoft.com/office/drawing/2014/main" id="{0953508C-CCE0-614D-ADA5-28A64FA696E2}"/>
              </a:ext>
            </a:extLst>
          </p:cNvPr>
          <p:cNvSpPr/>
          <p:nvPr/>
        </p:nvSpPr>
        <p:spPr bwMode="auto">
          <a:xfrm>
            <a:off x="10365368" y="5871493"/>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72" name="矩形 71">
            <a:extLst>
              <a:ext uri="{FF2B5EF4-FFF2-40B4-BE49-F238E27FC236}">
                <a16:creationId xmlns:a16="http://schemas.microsoft.com/office/drawing/2014/main" id="{DAC2037E-9CEC-1E4F-8016-36C28E7E88F7}"/>
              </a:ext>
            </a:extLst>
          </p:cNvPr>
          <p:cNvSpPr/>
          <p:nvPr/>
        </p:nvSpPr>
        <p:spPr bwMode="auto">
          <a:xfrm>
            <a:off x="11396313" y="5871493"/>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87" name="矩形 86">
            <a:extLst>
              <a:ext uri="{FF2B5EF4-FFF2-40B4-BE49-F238E27FC236}">
                <a16:creationId xmlns:a16="http://schemas.microsoft.com/office/drawing/2014/main" id="{91B32583-19CA-064C-8F59-006C1BD76C63}"/>
              </a:ext>
            </a:extLst>
          </p:cNvPr>
          <p:cNvSpPr/>
          <p:nvPr/>
        </p:nvSpPr>
        <p:spPr bwMode="auto">
          <a:xfrm>
            <a:off x="4179699" y="5460355"/>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88" name="矩形 87">
            <a:extLst>
              <a:ext uri="{FF2B5EF4-FFF2-40B4-BE49-F238E27FC236}">
                <a16:creationId xmlns:a16="http://schemas.microsoft.com/office/drawing/2014/main" id="{E57B64C8-8DD5-2A4F-BDAA-629BB8355D21}"/>
              </a:ext>
            </a:extLst>
          </p:cNvPr>
          <p:cNvSpPr/>
          <p:nvPr/>
        </p:nvSpPr>
        <p:spPr bwMode="auto">
          <a:xfrm>
            <a:off x="5210644" y="5460355"/>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89" name="矩形 88">
            <a:extLst>
              <a:ext uri="{FF2B5EF4-FFF2-40B4-BE49-F238E27FC236}">
                <a16:creationId xmlns:a16="http://schemas.microsoft.com/office/drawing/2014/main" id="{9A80B5BB-7523-A34E-A837-0CA0F6994256}"/>
              </a:ext>
            </a:extLst>
          </p:cNvPr>
          <p:cNvSpPr/>
          <p:nvPr/>
        </p:nvSpPr>
        <p:spPr bwMode="auto">
          <a:xfrm>
            <a:off x="6241589" y="5460355"/>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0" name="矩形 89">
            <a:extLst>
              <a:ext uri="{FF2B5EF4-FFF2-40B4-BE49-F238E27FC236}">
                <a16:creationId xmlns:a16="http://schemas.microsoft.com/office/drawing/2014/main" id="{B451D0C9-F626-4B43-B5EA-AC4503BCE77F}"/>
              </a:ext>
            </a:extLst>
          </p:cNvPr>
          <p:cNvSpPr/>
          <p:nvPr/>
        </p:nvSpPr>
        <p:spPr bwMode="auto">
          <a:xfrm>
            <a:off x="6241589" y="5872733"/>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1" name="矩形 90">
            <a:extLst>
              <a:ext uri="{FF2B5EF4-FFF2-40B4-BE49-F238E27FC236}">
                <a16:creationId xmlns:a16="http://schemas.microsoft.com/office/drawing/2014/main" id="{4C6F0BF6-77B0-3642-8FB4-63172993286F}"/>
              </a:ext>
            </a:extLst>
          </p:cNvPr>
          <p:cNvSpPr/>
          <p:nvPr/>
        </p:nvSpPr>
        <p:spPr bwMode="auto">
          <a:xfrm>
            <a:off x="7272534" y="5872733"/>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2" name="矩形 91">
            <a:extLst>
              <a:ext uri="{FF2B5EF4-FFF2-40B4-BE49-F238E27FC236}">
                <a16:creationId xmlns:a16="http://schemas.microsoft.com/office/drawing/2014/main" id="{BA43C60B-EA51-7149-AB15-E9C2C68AACDC}"/>
              </a:ext>
            </a:extLst>
          </p:cNvPr>
          <p:cNvSpPr/>
          <p:nvPr/>
        </p:nvSpPr>
        <p:spPr bwMode="auto">
          <a:xfrm>
            <a:off x="8303478" y="5872733"/>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3" name="矩形 92">
            <a:extLst>
              <a:ext uri="{FF2B5EF4-FFF2-40B4-BE49-F238E27FC236}">
                <a16:creationId xmlns:a16="http://schemas.microsoft.com/office/drawing/2014/main" id="{BD0E98C4-113A-E64C-B4A8-C543798B00D8}"/>
              </a:ext>
            </a:extLst>
          </p:cNvPr>
          <p:cNvSpPr/>
          <p:nvPr/>
        </p:nvSpPr>
        <p:spPr bwMode="auto">
          <a:xfrm>
            <a:off x="8303478" y="628511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4" name="矩形 93">
            <a:extLst>
              <a:ext uri="{FF2B5EF4-FFF2-40B4-BE49-F238E27FC236}">
                <a16:creationId xmlns:a16="http://schemas.microsoft.com/office/drawing/2014/main" id="{1A59C6A7-E002-154E-8BA3-9801A3CBC7C8}"/>
              </a:ext>
            </a:extLst>
          </p:cNvPr>
          <p:cNvSpPr/>
          <p:nvPr/>
        </p:nvSpPr>
        <p:spPr bwMode="auto">
          <a:xfrm>
            <a:off x="9334423" y="628511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5" name="矩形 94">
            <a:extLst>
              <a:ext uri="{FF2B5EF4-FFF2-40B4-BE49-F238E27FC236}">
                <a16:creationId xmlns:a16="http://schemas.microsoft.com/office/drawing/2014/main" id="{741DEC30-70C1-8543-BE51-56384536ADD9}"/>
              </a:ext>
            </a:extLst>
          </p:cNvPr>
          <p:cNvSpPr/>
          <p:nvPr/>
        </p:nvSpPr>
        <p:spPr bwMode="auto">
          <a:xfrm>
            <a:off x="10365368" y="628511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6" name="矩形 95">
            <a:extLst>
              <a:ext uri="{FF2B5EF4-FFF2-40B4-BE49-F238E27FC236}">
                <a16:creationId xmlns:a16="http://schemas.microsoft.com/office/drawing/2014/main" id="{D02E72C8-E14E-C846-99BA-588579FF12DA}"/>
              </a:ext>
            </a:extLst>
          </p:cNvPr>
          <p:cNvSpPr/>
          <p:nvPr/>
        </p:nvSpPr>
        <p:spPr bwMode="auto">
          <a:xfrm>
            <a:off x="10365368" y="6697489"/>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97" name="矩形 96">
            <a:extLst>
              <a:ext uri="{FF2B5EF4-FFF2-40B4-BE49-F238E27FC236}">
                <a16:creationId xmlns:a16="http://schemas.microsoft.com/office/drawing/2014/main" id="{05D5D5A1-08C0-D845-8E76-D035D04A64B1}"/>
              </a:ext>
            </a:extLst>
          </p:cNvPr>
          <p:cNvSpPr/>
          <p:nvPr/>
        </p:nvSpPr>
        <p:spPr bwMode="auto">
          <a:xfrm>
            <a:off x="11396313" y="6697489"/>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0" name="矩形 99">
            <a:extLst>
              <a:ext uri="{FF2B5EF4-FFF2-40B4-BE49-F238E27FC236}">
                <a16:creationId xmlns:a16="http://schemas.microsoft.com/office/drawing/2014/main" id="{245A90B0-2737-304A-A5E5-2402D4B96C9B}"/>
              </a:ext>
            </a:extLst>
          </p:cNvPr>
          <p:cNvSpPr/>
          <p:nvPr/>
        </p:nvSpPr>
        <p:spPr bwMode="auto">
          <a:xfrm>
            <a:off x="5203120" y="6285111"/>
            <a:ext cx="1030945" cy="412378"/>
          </a:xfrm>
          <a:prstGeom prst="rect">
            <a:avLst/>
          </a:prstGeom>
          <a:solidFill>
            <a:srgbClr val="F9FBA8"/>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1" name="矩形 100">
            <a:extLst>
              <a:ext uri="{FF2B5EF4-FFF2-40B4-BE49-F238E27FC236}">
                <a16:creationId xmlns:a16="http://schemas.microsoft.com/office/drawing/2014/main" id="{201A54E6-0D1F-6D42-8494-30B2B00B9A07}"/>
              </a:ext>
            </a:extLst>
          </p:cNvPr>
          <p:cNvSpPr/>
          <p:nvPr/>
        </p:nvSpPr>
        <p:spPr bwMode="auto">
          <a:xfrm>
            <a:off x="6234064" y="628511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2" name="矩形 101">
            <a:extLst>
              <a:ext uri="{FF2B5EF4-FFF2-40B4-BE49-F238E27FC236}">
                <a16:creationId xmlns:a16="http://schemas.microsoft.com/office/drawing/2014/main" id="{EC522169-D549-E94F-BA23-F4FB2B7A6603}"/>
              </a:ext>
            </a:extLst>
          </p:cNvPr>
          <p:cNvSpPr/>
          <p:nvPr/>
        </p:nvSpPr>
        <p:spPr bwMode="auto">
          <a:xfrm>
            <a:off x="7265009" y="6285111"/>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3" name="矩形 102">
            <a:extLst>
              <a:ext uri="{FF2B5EF4-FFF2-40B4-BE49-F238E27FC236}">
                <a16:creationId xmlns:a16="http://schemas.microsoft.com/office/drawing/2014/main" id="{8922C627-4160-E748-A0EF-EBA335D7B7AA}"/>
              </a:ext>
            </a:extLst>
          </p:cNvPr>
          <p:cNvSpPr/>
          <p:nvPr/>
        </p:nvSpPr>
        <p:spPr bwMode="auto">
          <a:xfrm>
            <a:off x="7272534" y="6697489"/>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4" name="矩形 103">
            <a:extLst>
              <a:ext uri="{FF2B5EF4-FFF2-40B4-BE49-F238E27FC236}">
                <a16:creationId xmlns:a16="http://schemas.microsoft.com/office/drawing/2014/main" id="{D5B1D8DC-2C50-E343-9874-0AB7BFD51C54}"/>
              </a:ext>
            </a:extLst>
          </p:cNvPr>
          <p:cNvSpPr/>
          <p:nvPr/>
        </p:nvSpPr>
        <p:spPr bwMode="auto">
          <a:xfrm>
            <a:off x="8303478" y="6697489"/>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5" name="矩形 104">
            <a:extLst>
              <a:ext uri="{FF2B5EF4-FFF2-40B4-BE49-F238E27FC236}">
                <a16:creationId xmlns:a16="http://schemas.microsoft.com/office/drawing/2014/main" id="{7A247481-6AE8-E24D-A81D-4C310AB58273}"/>
              </a:ext>
            </a:extLst>
          </p:cNvPr>
          <p:cNvSpPr/>
          <p:nvPr/>
        </p:nvSpPr>
        <p:spPr bwMode="auto">
          <a:xfrm>
            <a:off x="9334423" y="6697489"/>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6" name="矩形 105">
            <a:extLst>
              <a:ext uri="{FF2B5EF4-FFF2-40B4-BE49-F238E27FC236}">
                <a16:creationId xmlns:a16="http://schemas.microsoft.com/office/drawing/2014/main" id="{4DFF36F0-4B00-F84B-B297-BBEA21A9152E}"/>
              </a:ext>
            </a:extLst>
          </p:cNvPr>
          <p:cNvSpPr/>
          <p:nvPr/>
        </p:nvSpPr>
        <p:spPr bwMode="auto">
          <a:xfrm>
            <a:off x="9334423" y="710986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7" name="矩形 106">
            <a:extLst>
              <a:ext uri="{FF2B5EF4-FFF2-40B4-BE49-F238E27FC236}">
                <a16:creationId xmlns:a16="http://schemas.microsoft.com/office/drawing/2014/main" id="{F1DD7687-0321-6A44-BF11-067E42306EC0}"/>
              </a:ext>
            </a:extLst>
          </p:cNvPr>
          <p:cNvSpPr/>
          <p:nvPr/>
        </p:nvSpPr>
        <p:spPr bwMode="auto">
          <a:xfrm>
            <a:off x="10365368" y="710986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8" name="矩形 107">
            <a:extLst>
              <a:ext uri="{FF2B5EF4-FFF2-40B4-BE49-F238E27FC236}">
                <a16:creationId xmlns:a16="http://schemas.microsoft.com/office/drawing/2014/main" id="{8F5A0C3C-11EC-C843-BBA1-334F453B7894}"/>
              </a:ext>
            </a:extLst>
          </p:cNvPr>
          <p:cNvSpPr/>
          <p:nvPr/>
        </p:nvSpPr>
        <p:spPr bwMode="auto">
          <a:xfrm>
            <a:off x="11396313" y="710986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09" name="矩形 108">
            <a:extLst>
              <a:ext uri="{FF2B5EF4-FFF2-40B4-BE49-F238E27FC236}">
                <a16:creationId xmlns:a16="http://schemas.microsoft.com/office/drawing/2014/main" id="{68614286-D196-2A45-8BAB-22251F08A74B}"/>
              </a:ext>
            </a:extLst>
          </p:cNvPr>
          <p:cNvSpPr/>
          <p:nvPr/>
        </p:nvSpPr>
        <p:spPr bwMode="auto">
          <a:xfrm>
            <a:off x="11396313" y="7522245"/>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3" name="矩形 112">
            <a:extLst>
              <a:ext uri="{FF2B5EF4-FFF2-40B4-BE49-F238E27FC236}">
                <a16:creationId xmlns:a16="http://schemas.microsoft.com/office/drawing/2014/main" id="{6309D213-BAB7-0443-B1C7-87F0B0A1AF70}"/>
              </a:ext>
            </a:extLst>
          </p:cNvPr>
          <p:cNvSpPr/>
          <p:nvPr/>
        </p:nvSpPr>
        <p:spPr bwMode="auto">
          <a:xfrm>
            <a:off x="6241589" y="710986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4" name="矩形 113">
            <a:extLst>
              <a:ext uri="{FF2B5EF4-FFF2-40B4-BE49-F238E27FC236}">
                <a16:creationId xmlns:a16="http://schemas.microsoft.com/office/drawing/2014/main" id="{5941975A-7C92-5848-A4EB-89C19EDE8291}"/>
              </a:ext>
            </a:extLst>
          </p:cNvPr>
          <p:cNvSpPr/>
          <p:nvPr/>
        </p:nvSpPr>
        <p:spPr bwMode="auto">
          <a:xfrm>
            <a:off x="7272534" y="710986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5" name="矩形 114">
            <a:extLst>
              <a:ext uri="{FF2B5EF4-FFF2-40B4-BE49-F238E27FC236}">
                <a16:creationId xmlns:a16="http://schemas.microsoft.com/office/drawing/2014/main" id="{C3534B78-6EB0-8A47-B237-749BD9B03341}"/>
              </a:ext>
            </a:extLst>
          </p:cNvPr>
          <p:cNvSpPr/>
          <p:nvPr/>
        </p:nvSpPr>
        <p:spPr bwMode="auto">
          <a:xfrm>
            <a:off x="8303478" y="7109867"/>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6" name="矩形 115">
            <a:extLst>
              <a:ext uri="{FF2B5EF4-FFF2-40B4-BE49-F238E27FC236}">
                <a16:creationId xmlns:a16="http://schemas.microsoft.com/office/drawing/2014/main" id="{F366EBBB-9F18-024D-889E-2242ED5EF764}"/>
              </a:ext>
            </a:extLst>
          </p:cNvPr>
          <p:cNvSpPr/>
          <p:nvPr/>
        </p:nvSpPr>
        <p:spPr bwMode="auto">
          <a:xfrm>
            <a:off x="8303478" y="7522245"/>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7" name="矩形 116">
            <a:extLst>
              <a:ext uri="{FF2B5EF4-FFF2-40B4-BE49-F238E27FC236}">
                <a16:creationId xmlns:a16="http://schemas.microsoft.com/office/drawing/2014/main" id="{900DE578-A8F8-2E45-82DE-B38BF36FEFA4}"/>
              </a:ext>
            </a:extLst>
          </p:cNvPr>
          <p:cNvSpPr/>
          <p:nvPr/>
        </p:nvSpPr>
        <p:spPr bwMode="auto">
          <a:xfrm>
            <a:off x="9334423" y="7522245"/>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18" name="矩形 117">
            <a:extLst>
              <a:ext uri="{FF2B5EF4-FFF2-40B4-BE49-F238E27FC236}">
                <a16:creationId xmlns:a16="http://schemas.microsoft.com/office/drawing/2014/main" id="{42D6D129-2FD1-CA4D-925F-00B4A0E5B17B}"/>
              </a:ext>
            </a:extLst>
          </p:cNvPr>
          <p:cNvSpPr/>
          <p:nvPr/>
        </p:nvSpPr>
        <p:spPr bwMode="auto">
          <a:xfrm>
            <a:off x="10365368" y="7522245"/>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7" name="矩形 186">
            <a:extLst>
              <a:ext uri="{FF2B5EF4-FFF2-40B4-BE49-F238E27FC236}">
                <a16:creationId xmlns:a16="http://schemas.microsoft.com/office/drawing/2014/main" id="{424354E9-9650-3142-86DA-9B48D2130408}"/>
              </a:ext>
            </a:extLst>
          </p:cNvPr>
          <p:cNvSpPr/>
          <p:nvPr/>
        </p:nvSpPr>
        <p:spPr bwMode="auto">
          <a:xfrm>
            <a:off x="70967" y="-31541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8" name="矩形 187">
            <a:extLst>
              <a:ext uri="{FF2B5EF4-FFF2-40B4-BE49-F238E27FC236}">
                <a16:creationId xmlns:a16="http://schemas.microsoft.com/office/drawing/2014/main" id="{D5BAD2CB-59B4-014E-AEE3-E7843F9DCACC}"/>
              </a:ext>
            </a:extLst>
          </p:cNvPr>
          <p:cNvSpPr/>
          <p:nvPr/>
        </p:nvSpPr>
        <p:spPr bwMode="auto">
          <a:xfrm>
            <a:off x="1101912" y="-31541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89" name="矩形 188">
            <a:extLst>
              <a:ext uri="{FF2B5EF4-FFF2-40B4-BE49-F238E27FC236}">
                <a16:creationId xmlns:a16="http://schemas.microsoft.com/office/drawing/2014/main" id="{03F75C2D-2FFA-E54F-BA29-D39C87D5C4DA}"/>
              </a:ext>
            </a:extLst>
          </p:cNvPr>
          <p:cNvSpPr/>
          <p:nvPr/>
        </p:nvSpPr>
        <p:spPr bwMode="auto">
          <a:xfrm>
            <a:off x="2132857" y="-31541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0" name="矩形 189">
            <a:extLst>
              <a:ext uri="{FF2B5EF4-FFF2-40B4-BE49-F238E27FC236}">
                <a16:creationId xmlns:a16="http://schemas.microsoft.com/office/drawing/2014/main" id="{8DEFC941-1DB6-4043-AD26-3EF7C3A65E6E}"/>
              </a:ext>
            </a:extLst>
          </p:cNvPr>
          <p:cNvSpPr/>
          <p:nvPr/>
        </p:nvSpPr>
        <p:spPr bwMode="auto">
          <a:xfrm>
            <a:off x="3163802" y="-31541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6" name="矩形 195">
            <a:extLst>
              <a:ext uri="{FF2B5EF4-FFF2-40B4-BE49-F238E27FC236}">
                <a16:creationId xmlns:a16="http://schemas.microsoft.com/office/drawing/2014/main" id="{905A0B06-EE18-7C43-80DC-6364101ED8CF}"/>
              </a:ext>
            </a:extLst>
          </p:cNvPr>
          <p:cNvSpPr/>
          <p:nvPr/>
        </p:nvSpPr>
        <p:spPr bwMode="auto">
          <a:xfrm>
            <a:off x="-959675" y="-31541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7" name="矩形 196">
            <a:extLst>
              <a:ext uri="{FF2B5EF4-FFF2-40B4-BE49-F238E27FC236}">
                <a16:creationId xmlns:a16="http://schemas.microsoft.com/office/drawing/2014/main" id="{9731EC51-194E-1E4C-A77D-F12524029E22}"/>
              </a:ext>
            </a:extLst>
          </p:cNvPr>
          <p:cNvSpPr/>
          <p:nvPr/>
        </p:nvSpPr>
        <p:spPr bwMode="auto">
          <a:xfrm>
            <a:off x="-959675" y="96962"/>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8" name="矩形 197">
            <a:extLst>
              <a:ext uri="{FF2B5EF4-FFF2-40B4-BE49-F238E27FC236}">
                <a16:creationId xmlns:a16="http://schemas.microsoft.com/office/drawing/2014/main" id="{E4C9AA14-D7B4-3A4A-B8D2-E4592C0E79B5}"/>
              </a:ext>
            </a:extLst>
          </p:cNvPr>
          <p:cNvSpPr/>
          <p:nvPr/>
        </p:nvSpPr>
        <p:spPr bwMode="auto">
          <a:xfrm>
            <a:off x="71270" y="96962"/>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199" name="矩形 198">
            <a:extLst>
              <a:ext uri="{FF2B5EF4-FFF2-40B4-BE49-F238E27FC236}">
                <a16:creationId xmlns:a16="http://schemas.microsoft.com/office/drawing/2014/main" id="{D3A6079E-6D12-5D4C-ADFB-3A519AEFFD2E}"/>
              </a:ext>
            </a:extLst>
          </p:cNvPr>
          <p:cNvSpPr/>
          <p:nvPr/>
        </p:nvSpPr>
        <p:spPr bwMode="auto">
          <a:xfrm>
            <a:off x="1102215" y="96962"/>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0" name="矩形 199">
            <a:extLst>
              <a:ext uri="{FF2B5EF4-FFF2-40B4-BE49-F238E27FC236}">
                <a16:creationId xmlns:a16="http://schemas.microsoft.com/office/drawing/2014/main" id="{13D8336F-0C4B-2143-854A-0ED3B03F57B5}"/>
              </a:ext>
            </a:extLst>
          </p:cNvPr>
          <p:cNvSpPr/>
          <p:nvPr/>
        </p:nvSpPr>
        <p:spPr bwMode="auto">
          <a:xfrm>
            <a:off x="1102215" y="509340"/>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1" name="矩形 200">
            <a:extLst>
              <a:ext uri="{FF2B5EF4-FFF2-40B4-BE49-F238E27FC236}">
                <a16:creationId xmlns:a16="http://schemas.microsoft.com/office/drawing/2014/main" id="{719B3E31-4EF6-F941-B124-0DAAE6D09A80}"/>
              </a:ext>
            </a:extLst>
          </p:cNvPr>
          <p:cNvSpPr/>
          <p:nvPr/>
        </p:nvSpPr>
        <p:spPr bwMode="auto">
          <a:xfrm>
            <a:off x="2133160" y="509340"/>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2" name="矩形 201">
            <a:extLst>
              <a:ext uri="{FF2B5EF4-FFF2-40B4-BE49-F238E27FC236}">
                <a16:creationId xmlns:a16="http://schemas.microsoft.com/office/drawing/2014/main" id="{6D24CB69-13F7-EE4B-8538-EF6484074FCD}"/>
              </a:ext>
            </a:extLst>
          </p:cNvPr>
          <p:cNvSpPr/>
          <p:nvPr/>
        </p:nvSpPr>
        <p:spPr bwMode="auto">
          <a:xfrm>
            <a:off x="3164105" y="509340"/>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3" name="矩形 202">
            <a:extLst>
              <a:ext uri="{FF2B5EF4-FFF2-40B4-BE49-F238E27FC236}">
                <a16:creationId xmlns:a16="http://schemas.microsoft.com/office/drawing/2014/main" id="{EEE6B9E3-9F64-124D-A780-925A28E9E565}"/>
              </a:ext>
            </a:extLst>
          </p:cNvPr>
          <p:cNvSpPr/>
          <p:nvPr/>
        </p:nvSpPr>
        <p:spPr bwMode="auto">
          <a:xfrm>
            <a:off x="4195049" y="509340"/>
            <a:ext cx="1030945" cy="412378"/>
          </a:xfrm>
          <a:prstGeom prst="rect">
            <a:avLst/>
          </a:prstGeom>
          <a:solidFill>
            <a:schemeClr val="tx2">
              <a:lumMod val="20000"/>
              <a:lumOff val="80000"/>
            </a:schemeClr>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8" name="矩形 207">
            <a:extLst>
              <a:ext uri="{FF2B5EF4-FFF2-40B4-BE49-F238E27FC236}">
                <a16:creationId xmlns:a16="http://schemas.microsoft.com/office/drawing/2014/main" id="{EB7B7235-7036-8D41-8185-ED779F22BCA7}"/>
              </a:ext>
            </a:extLst>
          </p:cNvPr>
          <p:cNvSpPr/>
          <p:nvPr/>
        </p:nvSpPr>
        <p:spPr bwMode="auto">
          <a:xfrm>
            <a:off x="-959978" y="509340"/>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09" name="矩形 208">
            <a:extLst>
              <a:ext uri="{FF2B5EF4-FFF2-40B4-BE49-F238E27FC236}">
                <a16:creationId xmlns:a16="http://schemas.microsoft.com/office/drawing/2014/main" id="{7B966886-ACAE-164B-900F-EB1EA6152D6D}"/>
              </a:ext>
            </a:extLst>
          </p:cNvPr>
          <p:cNvSpPr/>
          <p:nvPr/>
        </p:nvSpPr>
        <p:spPr bwMode="auto">
          <a:xfrm>
            <a:off x="70967" y="509340"/>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0" name="矩形 209">
            <a:extLst>
              <a:ext uri="{FF2B5EF4-FFF2-40B4-BE49-F238E27FC236}">
                <a16:creationId xmlns:a16="http://schemas.microsoft.com/office/drawing/2014/main" id="{31DE076C-4714-B449-93D3-EC0DFBF439AE}"/>
              </a:ext>
            </a:extLst>
          </p:cNvPr>
          <p:cNvSpPr/>
          <p:nvPr/>
        </p:nvSpPr>
        <p:spPr bwMode="auto">
          <a:xfrm>
            <a:off x="70967" y="921718"/>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1" name="矩形 210">
            <a:extLst>
              <a:ext uri="{FF2B5EF4-FFF2-40B4-BE49-F238E27FC236}">
                <a16:creationId xmlns:a16="http://schemas.microsoft.com/office/drawing/2014/main" id="{E6280E96-AA94-D143-97E6-A3677D49F8C6}"/>
              </a:ext>
            </a:extLst>
          </p:cNvPr>
          <p:cNvSpPr/>
          <p:nvPr/>
        </p:nvSpPr>
        <p:spPr bwMode="auto">
          <a:xfrm>
            <a:off x="1101912" y="921718"/>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2" name="矩形 211">
            <a:extLst>
              <a:ext uri="{FF2B5EF4-FFF2-40B4-BE49-F238E27FC236}">
                <a16:creationId xmlns:a16="http://schemas.microsoft.com/office/drawing/2014/main" id="{0B421EA0-978F-6D43-AE69-5E718698DDF4}"/>
              </a:ext>
            </a:extLst>
          </p:cNvPr>
          <p:cNvSpPr/>
          <p:nvPr/>
        </p:nvSpPr>
        <p:spPr bwMode="auto">
          <a:xfrm>
            <a:off x="2132857" y="921718"/>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3" name="矩形 212">
            <a:extLst>
              <a:ext uri="{FF2B5EF4-FFF2-40B4-BE49-F238E27FC236}">
                <a16:creationId xmlns:a16="http://schemas.microsoft.com/office/drawing/2014/main" id="{E9100B16-8F92-FC42-8972-CD347F86B72D}"/>
              </a:ext>
            </a:extLst>
          </p:cNvPr>
          <p:cNvSpPr/>
          <p:nvPr/>
        </p:nvSpPr>
        <p:spPr bwMode="auto">
          <a:xfrm>
            <a:off x="2125333" y="133409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err="1">
                <a:ln>
                  <a:noFill/>
                </a:ln>
                <a:solidFill>
                  <a:srgbClr val="59595A"/>
                </a:solidFill>
                <a:effectLst/>
                <a:latin typeface="Gill Sans MT" panose="020B0502020104020203" pitchFamily="34" charset="0"/>
                <a:ea typeface="SimSun" pitchFamily="2" charset="-122"/>
              </a:rPr>
              <a:t>Mul</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4" name="矩形 213">
            <a:extLst>
              <a:ext uri="{FF2B5EF4-FFF2-40B4-BE49-F238E27FC236}">
                <a16:creationId xmlns:a16="http://schemas.microsoft.com/office/drawing/2014/main" id="{FA2F3163-C906-4446-B977-450E33940519}"/>
              </a:ext>
            </a:extLst>
          </p:cNvPr>
          <p:cNvSpPr/>
          <p:nvPr/>
        </p:nvSpPr>
        <p:spPr bwMode="auto">
          <a:xfrm>
            <a:off x="3156278" y="133409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0</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5" name="矩形 214">
            <a:extLst>
              <a:ext uri="{FF2B5EF4-FFF2-40B4-BE49-F238E27FC236}">
                <a16:creationId xmlns:a16="http://schemas.microsoft.com/office/drawing/2014/main" id="{94521802-50BD-5743-AC85-B61D797706E5}"/>
              </a:ext>
            </a:extLst>
          </p:cNvPr>
          <p:cNvSpPr/>
          <p:nvPr/>
        </p:nvSpPr>
        <p:spPr bwMode="auto">
          <a:xfrm>
            <a:off x="4187223" y="133409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Add</a:t>
            </a:r>
            <a:r>
              <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rPr>
              <a:t> </a:t>
            </a:r>
            <a:r>
              <a:rPr lang="en-US" altLang="zh-CN" dirty="0">
                <a:solidFill>
                  <a:srgbClr val="59595A"/>
                </a:solidFill>
                <a:latin typeface="Gill Sans MT" panose="020B0502020104020203" pitchFamily="34" charset="0"/>
                <a:ea typeface="SimSun" pitchFamily="2" charset="-122"/>
              </a:rPr>
              <a:t>1</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216" name="矩形 215">
            <a:extLst>
              <a:ext uri="{FF2B5EF4-FFF2-40B4-BE49-F238E27FC236}">
                <a16:creationId xmlns:a16="http://schemas.microsoft.com/office/drawing/2014/main" id="{357F1A37-FED7-9D4E-A60A-D1B2C787F038}"/>
              </a:ext>
            </a:extLst>
          </p:cNvPr>
          <p:cNvSpPr/>
          <p:nvPr/>
        </p:nvSpPr>
        <p:spPr bwMode="auto">
          <a:xfrm>
            <a:off x="5218168" y="1334096"/>
            <a:ext cx="1030945" cy="412378"/>
          </a:xfrm>
          <a:prstGeom prst="rect">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i="0" u="none" strike="noStrike" cap="none" normalizeH="0" baseline="0" dirty="0">
                <a:ln>
                  <a:noFill/>
                </a:ln>
                <a:solidFill>
                  <a:srgbClr val="59595A"/>
                </a:solidFill>
                <a:effectLst/>
                <a:latin typeface="Gill Sans MT" panose="020B0502020104020203" pitchFamily="34" charset="0"/>
                <a:ea typeface="SimSun" pitchFamily="2" charset="-122"/>
              </a:rPr>
              <a:t>Round</a:t>
            </a:r>
            <a:endParaRPr kumimoji="0" lang="zh-CN" altLang="en-US" sz="1800" i="0" u="none" strike="noStrike" cap="none" normalizeH="0" baseline="0" dirty="0">
              <a:ln>
                <a:noFill/>
              </a:ln>
              <a:solidFill>
                <a:srgbClr val="59595A"/>
              </a:solidFill>
              <a:effectLst/>
              <a:latin typeface="Gill Sans MT" panose="020B0502020104020203" pitchFamily="34" charset="0"/>
              <a:ea typeface="SimSun" pitchFamily="2" charset="-122"/>
            </a:endParaRPr>
          </a:p>
        </p:txBody>
      </p:sp>
      <p:sp>
        <p:nvSpPr>
          <p:cNvPr id="3" name="矩形 2">
            <a:extLst>
              <a:ext uri="{FF2B5EF4-FFF2-40B4-BE49-F238E27FC236}">
                <a16:creationId xmlns:a16="http://schemas.microsoft.com/office/drawing/2014/main" id="{A324517C-1FB5-C142-ABA9-D18E6A1AC6D8}"/>
              </a:ext>
            </a:extLst>
          </p:cNvPr>
          <p:cNvSpPr/>
          <p:nvPr/>
        </p:nvSpPr>
        <p:spPr bwMode="auto">
          <a:xfrm>
            <a:off x="4946253" y="416526"/>
            <a:ext cx="568107" cy="6396850"/>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649711348">
                  <a:custGeom>
                    <a:avLst/>
                    <a:gdLst>
                      <a:gd name="connsiteX0" fmla="*/ 0 w 568107"/>
                      <a:gd name="connsiteY0" fmla="*/ 0 h 6396850"/>
                      <a:gd name="connsiteX1" fmla="*/ 568107 w 568107"/>
                      <a:gd name="connsiteY1" fmla="*/ 0 h 6396850"/>
                      <a:gd name="connsiteX2" fmla="*/ 568107 w 568107"/>
                      <a:gd name="connsiteY2" fmla="*/ 767622 h 6396850"/>
                      <a:gd name="connsiteX3" fmla="*/ 568107 w 568107"/>
                      <a:gd name="connsiteY3" fmla="*/ 1279370 h 6396850"/>
                      <a:gd name="connsiteX4" fmla="*/ 568107 w 568107"/>
                      <a:gd name="connsiteY4" fmla="*/ 1791118 h 6396850"/>
                      <a:gd name="connsiteX5" fmla="*/ 568107 w 568107"/>
                      <a:gd name="connsiteY5" fmla="*/ 2430803 h 6396850"/>
                      <a:gd name="connsiteX6" fmla="*/ 568107 w 568107"/>
                      <a:gd name="connsiteY6" fmla="*/ 3198425 h 6396850"/>
                      <a:gd name="connsiteX7" fmla="*/ 568107 w 568107"/>
                      <a:gd name="connsiteY7" fmla="*/ 3838110 h 6396850"/>
                      <a:gd name="connsiteX8" fmla="*/ 568107 w 568107"/>
                      <a:gd name="connsiteY8" fmla="*/ 4349858 h 6396850"/>
                      <a:gd name="connsiteX9" fmla="*/ 568107 w 568107"/>
                      <a:gd name="connsiteY9" fmla="*/ 4989543 h 6396850"/>
                      <a:gd name="connsiteX10" fmla="*/ 568107 w 568107"/>
                      <a:gd name="connsiteY10" fmla="*/ 5757165 h 6396850"/>
                      <a:gd name="connsiteX11" fmla="*/ 568107 w 568107"/>
                      <a:gd name="connsiteY11" fmla="*/ 6396850 h 6396850"/>
                      <a:gd name="connsiteX12" fmla="*/ 0 w 568107"/>
                      <a:gd name="connsiteY12" fmla="*/ 6396850 h 6396850"/>
                      <a:gd name="connsiteX13" fmla="*/ 0 w 568107"/>
                      <a:gd name="connsiteY13" fmla="*/ 5949071 h 6396850"/>
                      <a:gd name="connsiteX14" fmla="*/ 0 w 568107"/>
                      <a:gd name="connsiteY14" fmla="*/ 5245417 h 6396850"/>
                      <a:gd name="connsiteX15" fmla="*/ 0 w 568107"/>
                      <a:gd name="connsiteY15" fmla="*/ 4669701 h 6396850"/>
                      <a:gd name="connsiteX16" fmla="*/ 0 w 568107"/>
                      <a:gd name="connsiteY16" fmla="*/ 3966047 h 6396850"/>
                      <a:gd name="connsiteX17" fmla="*/ 0 w 568107"/>
                      <a:gd name="connsiteY17" fmla="*/ 3454299 h 6396850"/>
                      <a:gd name="connsiteX18" fmla="*/ 0 w 568107"/>
                      <a:gd name="connsiteY18" fmla="*/ 2878582 h 6396850"/>
                      <a:gd name="connsiteX19" fmla="*/ 0 w 568107"/>
                      <a:gd name="connsiteY19" fmla="*/ 2430803 h 6396850"/>
                      <a:gd name="connsiteX20" fmla="*/ 0 w 568107"/>
                      <a:gd name="connsiteY20" fmla="*/ 1855086 h 6396850"/>
                      <a:gd name="connsiteX21" fmla="*/ 0 w 568107"/>
                      <a:gd name="connsiteY21" fmla="*/ 1343338 h 6396850"/>
                      <a:gd name="connsiteX22" fmla="*/ 0 w 568107"/>
                      <a:gd name="connsiteY22" fmla="*/ 895559 h 6396850"/>
                      <a:gd name="connsiteX23" fmla="*/ 0 w 568107"/>
                      <a:gd name="connsiteY23" fmla="*/ 0 h 639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8107" h="6396850" extrusionOk="0">
                        <a:moveTo>
                          <a:pt x="0" y="0"/>
                        </a:moveTo>
                        <a:cubicBezTo>
                          <a:pt x="140824" y="-22764"/>
                          <a:pt x="356363" y="16630"/>
                          <a:pt x="568107" y="0"/>
                        </a:cubicBezTo>
                        <a:cubicBezTo>
                          <a:pt x="599824" y="312056"/>
                          <a:pt x="546258" y="416024"/>
                          <a:pt x="568107" y="767622"/>
                        </a:cubicBezTo>
                        <a:cubicBezTo>
                          <a:pt x="589956" y="1119220"/>
                          <a:pt x="547507" y="1041602"/>
                          <a:pt x="568107" y="1279370"/>
                        </a:cubicBezTo>
                        <a:cubicBezTo>
                          <a:pt x="588707" y="1517138"/>
                          <a:pt x="572453" y="1550721"/>
                          <a:pt x="568107" y="1791118"/>
                        </a:cubicBezTo>
                        <a:cubicBezTo>
                          <a:pt x="563761" y="2031515"/>
                          <a:pt x="588848" y="2280931"/>
                          <a:pt x="568107" y="2430803"/>
                        </a:cubicBezTo>
                        <a:cubicBezTo>
                          <a:pt x="547366" y="2580675"/>
                          <a:pt x="558367" y="2985288"/>
                          <a:pt x="568107" y="3198425"/>
                        </a:cubicBezTo>
                        <a:cubicBezTo>
                          <a:pt x="577847" y="3411562"/>
                          <a:pt x="554009" y="3686557"/>
                          <a:pt x="568107" y="3838110"/>
                        </a:cubicBezTo>
                        <a:cubicBezTo>
                          <a:pt x="582205" y="3989663"/>
                          <a:pt x="542628" y="4143732"/>
                          <a:pt x="568107" y="4349858"/>
                        </a:cubicBezTo>
                        <a:cubicBezTo>
                          <a:pt x="593586" y="4555984"/>
                          <a:pt x="596784" y="4679055"/>
                          <a:pt x="568107" y="4989543"/>
                        </a:cubicBezTo>
                        <a:cubicBezTo>
                          <a:pt x="539430" y="5300032"/>
                          <a:pt x="559400" y="5587178"/>
                          <a:pt x="568107" y="5757165"/>
                        </a:cubicBezTo>
                        <a:cubicBezTo>
                          <a:pt x="576814" y="5927152"/>
                          <a:pt x="572689" y="6229306"/>
                          <a:pt x="568107" y="6396850"/>
                        </a:cubicBezTo>
                        <a:cubicBezTo>
                          <a:pt x="358695" y="6416830"/>
                          <a:pt x="225669" y="6408548"/>
                          <a:pt x="0" y="6396850"/>
                        </a:cubicBezTo>
                        <a:cubicBezTo>
                          <a:pt x="14462" y="6274078"/>
                          <a:pt x="4422" y="6045966"/>
                          <a:pt x="0" y="5949071"/>
                        </a:cubicBezTo>
                        <a:cubicBezTo>
                          <a:pt x="-4422" y="5852176"/>
                          <a:pt x="-12547" y="5392950"/>
                          <a:pt x="0" y="5245417"/>
                        </a:cubicBezTo>
                        <a:cubicBezTo>
                          <a:pt x="12547" y="5097884"/>
                          <a:pt x="15165" y="4839722"/>
                          <a:pt x="0" y="4669701"/>
                        </a:cubicBezTo>
                        <a:cubicBezTo>
                          <a:pt x="-15165" y="4499680"/>
                          <a:pt x="-30031" y="4215046"/>
                          <a:pt x="0" y="3966047"/>
                        </a:cubicBezTo>
                        <a:cubicBezTo>
                          <a:pt x="30031" y="3717048"/>
                          <a:pt x="-870" y="3593929"/>
                          <a:pt x="0" y="3454299"/>
                        </a:cubicBezTo>
                        <a:cubicBezTo>
                          <a:pt x="870" y="3314669"/>
                          <a:pt x="-20486" y="3013907"/>
                          <a:pt x="0" y="2878582"/>
                        </a:cubicBezTo>
                        <a:cubicBezTo>
                          <a:pt x="20486" y="2743257"/>
                          <a:pt x="17145" y="2541568"/>
                          <a:pt x="0" y="2430803"/>
                        </a:cubicBezTo>
                        <a:cubicBezTo>
                          <a:pt x="-17145" y="2320038"/>
                          <a:pt x="13415" y="2119600"/>
                          <a:pt x="0" y="1855086"/>
                        </a:cubicBezTo>
                        <a:cubicBezTo>
                          <a:pt x="-13415" y="1590572"/>
                          <a:pt x="17057" y="1466049"/>
                          <a:pt x="0" y="1343338"/>
                        </a:cubicBezTo>
                        <a:cubicBezTo>
                          <a:pt x="-17057" y="1220627"/>
                          <a:pt x="-18819" y="1043181"/>
                          <a:pt x="0" y="895559"/>
                        </a:cubicBezTo>
                        <a:cubicBezTo>
                          <a:pt x="18819" y="747937"/>
                          <a:pt x="31115" y="2988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482406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Tensor</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Core</a:t>
            </a:r>
          </a:p>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线程执行</a:t>
            </a:r>
          </a:p>
        </p:txBody>
      </p:sp>
    </p:spTree>
    <p:extLst>
      <p:ext uri="{BB962C8B-B14F-4D97-AF65-F5344CB8AC3E}">
        <p14:creationId xmlns:p14="http://schemas.microsoft.com/office/powerpoint/2010/main" val="473547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160C932-2E8E-C74A-BB92-D33E72F0A3A1}"/>
              </a:ext>
            </a:extLst>
          </p:cNvPr>
          <p:cNvSpPr>
            <a:spLocks noGrp="1"/>
          </p:cNvSpPr>
          <p:nvPr>
            <p:ph type="title"/>
          </p:nvPr>
        </p:nvSpPr>
        <p:spPr/>
        <p:txBody>
          <a:bodyPr/>
          <a:lstStyle/>
          <a:p>
            <a:r>
              <a:rPr lang="zh-CN" altLang="en-US" dirty="0"/>
              <a:t>软件设计目标：匹配硬件计算和</a:t>
            </a:r>
            <a:r>
              <a:rPr lang="zh-CN" altLang="en-US"/>
              <a:t>存储分层结构</a:t>
            </a:r>
            <a:endParaRPr lang="zh-CN" altLang="en-US" dirty="0"/>
          </a:p>
        </p:txBody>
      </p:sp>
      <p:sp>
        <p:nvSpPr>
          <p:cNvPr id="5" name="内容占位符 4">
            <a:extLst>
              <a:ext uri="{FF2B5EF4-FFF2-40B4-BE49-F238E27FC236}">
                <a16:creationId xmlns:a16="http://schemas.microsoft.com/office/drawing/2014/main" id="{C7A9E68B-F2E9-114E-A37D-E89AB879FBA1}"/>
              </a:ext>
            </a:extLst>
          </p:cNvPr>
          <p:cNvSpPr>
            <a:spLocks noGrp="1"/>
          </p:cNvSpPr>
          <p:nvPr>
            <p:ph sz="half" idx="1"/>
          </p:nvPr>
        </p:nvSpPr>
        <p:spPr>
          <a:xfrm>
            <a:off x="623635" y="1412776"/>
            <a:ext cx="10963473" cy="589190"/>
          </a:xfrm>
        </p:spPr>
        <p:txBody>
          <a:bodyPr/>
          <a:lstStyle/>
          <a:p>
            <a:r>
              <a:rPr lang="zh-CN" altLang="en-US" dirty="0"/>
              <a:t>基于</a:t>
            </a:r>
            <a:r>
              <a:rPr lang="en-US" altLang="zh-CN" dirty="0"/>
              <a:t>CUDA</a:t>
            </a:r>
            <a:r>
              <a:rPr lang="zh-CN" altLang="en-US" dirty="0"/>
              <a:t>提供泛型编程 </a:t>
            </a:r>
            <a:r>
              <a:rPr lang="en-US" altLang="zh-CN" dirty="0"/>
              <a:t>Generic</a:t>
            </a:r>
            <a:r>
              <a:rPr lang="zh-CN" altLang="en-US" dirty="0"/>
              <a:t> </a:t>
            </a:r>
            <a:r>
              <a:rPr lang="en-US" altLang="zh-CN" dirty="0"/>
              <a:t>Programing</a:t>
            </a:r>
          </a:p>
        </p:txBody>
      </p:sp>
      <p:pic>
        <p:nvPicPr>
          <p:cNvPr id="6" name="图片 5">
            <a:extLst>
              <a:ext uri="{FF2B5EF4-FFF2-40B4-BE49-F238E27FC236}">
                <a16:creationId xmlns:a16="http://schemas.microsoft.com/office/drawing/2014/main" id="{2EAC58B6-EAFC-A745-B536-012BB1A12D3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71410" y="2461629"/>
            <a:ext cx="11253941" cy="3240360"/>
          </a:xfrm>
          <a:prstGeom prst="rect">
            <a:avLst/>
          </a:prstGeom>
        </p:spPr>
      </p:pic>
      <mc:AlternateContent xmlns:mc="http://schemas.openxmlformats.org/markup-compatibility/2006" xmlns:a14="http://schemas.microsoft.com/office/drawing/2010/main">
        <mc:Choice Requires="a14">
          <p:sp>
            <p:nvSpPr>
              <p:cNvPr id="7" name="内容占位符 3">
                <a:extLst>
                  <a:ext uri="{FF2B5EF4-FFF2-40B4-BE49-F238E27FC236}">
                    <a16:creationId xmlns:a16="http://schemas.microsoft.com/office/drawing/2014/main" id="{B1FDEAAE-3594-3843-9B12-5C270F4D5706}"/>
                  </a:ext>
                </a:extLst>
              </p:cNvPr>
              <p:cNvSpPr txBox="1">
                <a:spLocks/>
              </p:cNvSpPr>
              <p:nvPr/>
            </p:nvSpPr>
            <p:spPr>
              <a:xfrm>
                <a:off x="4586213" y="5680336"/>
                <a:ext cx="2808312"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𝐶</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𝐴</m:t>
                      </m:r>
                      <m:r>
                        <a:rPr lang="en-US" altLang="zh-CN" sz="2800" i="1" dirty="0" smtClean="0">
                          <a:latin typeface="Cambria Math" panose="02040503050406030204" pitchFamily="18" charset="0"/>
                          <a:ea typeface="Cambria Math" panose="02040503050406030204" pitchFamily="18" charset="0"/>
                        </a:rPr>
                        <m:t>×</m:t>
                      </m:r>
                      <m:r>
                        <a:rPr lang="en-US" altLang="zh-CN" sz="2800" i="1" dirty="0" smtClean="0">
                          <a:latin typeface="Cambria Math" panose="02040503050406030204" pitchFamily="18" charset="0"/>
                        </a:rPr>
                        <m:t>𝐵</m:t>
                      </m:r>
                    </m:oMath>
                  </m:oMathPara>
                </a14:m>
                <a:endParaRPr lang="en-US" sz="2800" dirty="0"/>
              </a:p>
            </p:txBody>
          </p:sp>
        </mc:Choice>
        <mc:Fallback xmlns="">
          <p:sp>
            <p:nvSpPr>
              <p:cNvPr id="7" name="内容占位符 3">
                <a:extLst>
                  <a:ext uri="{FF2B5EF4-FFF2-40B4-BE49-F238E27FC236}">
                    <a16:creationId xmlns:a16="http://schemas.microsoft.com/office/drawing/2014/main" id="{B1FDEAAE-3594-3843-9B12-5C270F4D5706}"/>
                  </a:ext>
                </a:extLst>
              </p:cNvPr>
              <p:cNvSpPr txBox="1">
                <a:spLocks noRot="1" noChangeAspect="1" noMove="1" noResize="1" noEditPoints="1" noAdjustHandles="1" noChangeArrowheads="1" noChangeShapeType="1" noTextEdit="1"/>
              </p:cNvSpPr>
              <p:nvPr/>
            </p:nvSpPr>
            <p:spPr>
              <a:xfrm>
                <a:off x="4586213" y="5680336"/>
                <a:ext cx="2808312" cy="66627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0142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C2F9F-F3C8-6F41-B0B0-8A9BD2A84AE7}"/>
              </a:ext>
            </a:extLst>
          </p:cNvPr>
          <p:cNvSpPr>
            <a:spLocks noGrp="1"/>
          </p:cNvSpPr>
          <p:nvPr>
            <p:ph type="title"/>
          </p:nvPr>
        </p:nvSpPr>
        <p:spPr/>
        <p:txBody>
          <a:bodyPr/>
          <a:lstStyle/>
          <a:p>
            <a:r>
              <a:rPr kumimoji="1" lang="zh-CN" altLang="en-US" dirty="0"/>
              <a:t>通用的矩阵乘：一次计算一个矩阵块</a:t>
            </a:r>
          </a:p>
        </p:txBody>
      </p:sp>
      <p:pic>
        <p:nvPicPr>
          <p:cNvPr id="8" name="图片 7">
            <a:extLst>
              <a:ext uri="{FF2B5EF4-FFF2-40B4-BE49-F238E27FC236}">
                <a16:creationId xmlns:a16="http://schemas.microsoft.com/office/drawing/2014/main" id="{CD2EE451-47E2-3D46-BD16-36DB084A8D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4107" y="1390367"/>
            <a:ext cx="5342791" cy="4879950"/>
          </a:xfrm>
          <a:prstGeom prst="rect">
            <a:avLst/>
          </a:prstGeom>
        </p:spPr>
      </p:pic>
      <p:sp>
        <p:nvSpPr>
          <p:cNvPr id="6" name="内容占位符 5">
            <a:extLst>
              <a:ext uri="{FF2B5EF4-FFF2-40B4-BE49-F238E27FC236}">
                <a16:creationId xmlns:a16="http://schemas.microsoft.com/office/drawing/2014/main" id="{6B005E38-CAD9-EB45-828C-03E44A372312}"/>
              </a:ext>
            </a:extLst>
          </p:cNvPr>
          <p:cNvSpPr>
            <a:spLocks noGrp="1"/>
          </p:cNvSpPr>
          <p:nvPr>
            <p:ph sz="half" idx="1"/>
          </p:nvPr>
        </p:nvSpPr>
        <p:spPr/>
        <p:txBody>
          <a:bodyPr/>
          <a:lstStyle/>
          <a:p>
            <a:pPr marL="0" indent="0">
              <a:buNone/>
            </a:pPr>
            <a:r>
              <a:rPr lang="zh-CN" altLang="en-US" dirty="0"/>
              <a:t>沿每个维度将循环嵌套 </a:t>
            </a:r>
            <a:r>
              <a:rPr lang="en-US" altLang="zh-CN" dirty="0"/>
              <a:t>Loop</a:t>
            </a:r>
            <a:r>
              <a:rPr lang="zh-CN" altLang="en-US" dirty="0"/>
              <a:t> </a:t>
            </a:r>
            <a:r>
              <a:rPr lang="en-US" altLang="zh-CN" dirty="0"/>
              <a:t>nest</a:t>
            </a:r>
            <a:r>
              <a:rPr lang="zh-CN" altLang="en-US" dirty="0"/>
              <a:t> 划分为块 </a:t>
            </a:r>
            <a:r>
              <a:rPr lang="en-US" altLang="zh-CN" dirty="0"/>
              <a:t>blocks</a:t>
            </a:r>
          </a:p>
          <a:p>
            <a:pPr lvl="1"/>
            <a:r>
              <a:rPr lang="zh-CN" altLang="en-US" dirty="0"/>
              <a:t>划分成为 </a:t>
            </a:r>
            <a:r>
              <a:rPr lang="en-US" altLang="zh-CN" dirty="0" err="1"/>
              <a:t>Mtile</a:t>
            </a:r>
            <a:r>
              <a:rPr lang="en-US" altLang="zh-CN" dirty="0"/>
              <a:t>-by-</a:t>
            </a:r>
            <a:r>
              <a:rPr lang="en-US" altLang="zh-CN" dirty="0" err="1"/>
              <a:t>Ntile</a:t>
            </a:r>
            <a:r>
              <a:rPr lang="zh-CN" altLang="en-US" dirty="0"/>
              <a:t> 的独立矩阵乘</a:t>
            </a:r>
            <a:endParaRPr lang="en-US" altLang="zh-CN" dirty="0"/>
          </a:p>
          <a:p>
            <a:pPr lvl="1"/>
            <a:r>
              <a:rPr lang="zh-CN" altLang="en-US" dirty="0"/>
              <a:t>通过累积 </a:t>
            </a:r>
            <a:r>
              <a:rPr lang="en-US" altLang="zh-CN" dirty="0" err="1"/>
              <a:t>Mtile</a:t>
            </a:r>
            <a:r>
              <a:rPr lang="en-US" altLang="zh-CN" dirty="0"/>
              <a:t>-by-</a:t>
            </a:r>
            <a:r>
              <a:rPr lang="en-US" altLang="zh-CN" dirty="0" err="1"/>
              <a:t>Ntile</a:t>
            </a:r>
            <a:r>
              <a:rPr lang="en-US" altLang="zh-CN" dirty="0"/>
              <a:t>-by-</a:t>
            </a:r>
            <a:r>
              <a:rPr lang="en-US" altLang="zh-CN" dirty="0" err="1"/>
              <a:t>Ktile</a:t>
            </a:r>
            <a:r>
              <a:rPr lang="zh-CN" altLang="en-US" dirty="0"/>
              <a:t> 的矩阵乘积来计算每个乘积</a:t>
            </a:r>
          </a:p>
        </p:txBody>
      </p:sp>
      <p:pic>
        <p:nvPicPr>
          <p:cNvPr id="9" name="图片 8">
            <a:extLst>
              <a:ext uri="{FF2B5EF4-FFF2-40B4-BE49-F238E27FC236}">
                <a16:creationId xmlns:a16="http://schemas.microsoft.com/office/drawing/2014/main" id="{EB98C8FB-4E60-494C-9B8F-CB3D7B8A1C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080" y="2992951"/>
            <a:ext cx="5998027" cy="3258840"/>
          </a:xfrm>
          <a:prstGeom prst="rect">
            <a:avLst/>
          </a:prstGeom>
        </p:spPr>
      </p:pic>
    </p:spTree>
    <p:extLst>
      <p:ext uri="{BB962C8B-B14F-4D97-AF65-F5344CB8AC3E}">
        <p14:creationId xmlns:p14="http://schemas.microsoft.com/office/powerpoint/2010/main" val="1242976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9BE7056-5371-1747-8AF6-4877E4B196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4107" y="1390367"/>
            <a:ext cx="5342791" cy="4879950"/>
          </a:xfrm>
          <a:prstGeom prst="rect">
            <a:avLst/>
          </a:prstGeom>
        </p:spPr>
      </p:pic>
      <p:sp>
        <p:nvSpPr>
          <p:cNvPr id="2" name="标题 1">
            <a:extLst>
              <a:ext uri="{FF2B5EF4-FFF2-40B4-BE49-F238E27FC236}">
                <a16:creationId xmlns:a16="http://schemas.microsoft.com/office/drawing/2014/main" id="{0D1A07C8-22C2-DE41-9192-9DC3B5A35B84}"/>
              </a:ext>
            </a:extLst>
          </p:cNvPr>
          <p:cNvSpPr>
            <a:spLocks noGrp="1"/>
          </p:cNvSpPr>
          <p:nvPr>
            <p:ph type="title"/>
          </p:nvPr>
        </p:nvSpPr>
        <p:spPr/>
        <p:txBody>
          <a:bodyPr/>
          <a:lstStyle/>
          <a:p>
            <a:r>
              <a:rPr kumimoji="1" lang="en-US" altLang="zh-CN" dirty="0"/>
              <a:t>CUDA</a:t>
            </a:r>
            <a:r>
              <a:rPr kumimoji="1" lang="zh-CN" altLang="en-US" dirty="0"/>
              <a:t>中的</a:t>
            </a:r>
            <a:r>
              <a:rPr kumimoji="1" lang="en-US" altLang="zh-CN" dirty="0"/>
              <a:t>GEMM</a:t>
            </a:r>
            <a:r>
              <a:rPr kumimoji="1" lang="zh-CN" altLang="en-US" dirty="0"/>
              <a:t>：在</a:t>
            </a:r>
            <a:r>
              <a:rPr kumimoji="1" lang="en-US" altLang="zh-CN" dirty="0"/>
              <a:t>CUDA</a:t>
            </a:r>
            <a:r>
              <a:rPr kumimoji="1" lang="zh-CN" altLang="en-US" dirty="0"/>
              <a:t>线程块中并行</a:t>
            </a:r>
          </a:p>
        </p:txBody>
      </p:sp>
      <p:sp>
        <p:nvSpPr>
          <p:cNvPr id="6" name="内容占位符 5">
            <a:extLst>
              <a:ext uri="{FF2B5EF4-FFF2-40B4-BE49-F238E27FC236}">
                <a16:creationId xmlns:a16="http://schemas.microsoft.com/office/drawing/2014/main" id="{95B1AF72-C1FD-C240-BEB1-31C0F54C016A}"/>
              </a:ext>
            </a:extLst>
          </p:cNvPr>
          <p:cNvSpPr>
            <a:spLocks noGrp="1"/>
          </p:cNvSpPr>
          <p:nvPr>
            <p:ph sz="half" idx="1"/>
          </p:nvPr>
        </p:nvSpPr>
        <p:spPr>
          <a:xfrm>
            <a:off x="623635" y="1412776"/>
            <a:ext cx="10963473" cy="1872208"/>
          </a:xfrm>
        </p:spPr>
        <p:txBody>
          <a:bodyPr/>
          <a:lstStyle/>
          <a:p>
            <a:pPr marL="0" indent="0">
              <a:buNone/>
            </a:pPr>
            <a:r>
              <a:rPr lang="zh-CN" altLang="en-US" dirty="0"/>
              <a:t>使用 </a:t>
            </a:r>
            <a:r>
              <a:rPr lang="en-US" altLang="zh-CN" dirty="0"/>
              <a:t>CUDA</a:t>
            </a:r>
            <a:r>
              <a:rPr lang="zh-CN" altLang="en-US" dirty="0"/>
              <a:t> </a:t>
            </a:r>
            <a:r>
              <a:rPr lang="en-US" altLang="zh-CN" dirty="0"/>
              <a:t>kernel</a:t>
            </a:r>
            <a:r>
              <a:rPr lang="zh-CN" altLang="en-US" dirty="0"/>
              <a:t> </a:t>
            </a:r>
            <a:r>
              <a:rPr lang="en-US" altLang="zh-CN" dirty="0"/>
              <a:t>grid</a:t>
            </a:r>
          </a:p>
          <a:p>
            <a:pPr lvl="1"/>
            <a:r>
              <a:rPr lang="zh-CN" altLang="en-US" dirty="0"/>
              <a:t>将 </a:t>
            </a:r>
            <a:r>
              <a:rPr lang="en-US" altLang="zh-CN" dirty="0"/>
              <a:t>CUDA</a:t>
            </a:r>
            <a:r>
              <a:rPr lang="zh-CN" altLang="en-US" dirty="0"/>
              <a:t> 线程块分配给输出矩阵 </a:t>
            </a:r>
            <a:r>
              <a:rPr lang="en-US" altLang="zh-CN" dirty="0"/>
              <a:t>D</a:t>
            </a:r>
            <a:r>
              <a:rPr lang="zh-CN" altLang="en-US" dirty="0"/>
              <a:t> 的每个分区</a:t>
            </a:r>
            <a:endParaRPr lang="en-US" altLang="zh-CN" dirty="0"/>
          </a:p>
          <a:p>
            <a:pPr marL="0" indent="0">
              <a:buNone/>
            </a:pPr>
            <a:r>
              <a:rPr lang="en-US" altLang="zh-CN" dirty="0"/>
              <a:t>CUDA</a:t>
            </a:r>
            <a:r>
              <a:rPr lang="zh-CN" altLang="en-US" dirty="0"/>
              <a:t> 线程块并行计算 </a:t>
            </a:r>
            <a:r>
              <a:rPr lang="en-US" altLang="zh-CN" dirty="0" err="1"/>
              <a:t>Mtile</a:t>
            </a:r>
            <a:r>
              <a:rPr lang="en-US" altLang="zh-CN" dirty="0"/>
              <a:t>-by-</a:t>
            </a:r>
            <a:r>
              <a:rPr lang="en-US" altLang="zh-CN" dirty="0" err="1"/>
              <a:t>Ntile</a:t>
            </a:r>
            <a:r>
              <a:rPr lang="en-US" altLang="zh-CN" dirty="0"/>
              <a:t>-by-</a:t>
            </a:r>
            <a:r>
              <a:rPr lang="en-US" altLang="zh-CN" dirty="0" err="1"/>
              <a:t>Ktile</a:t>
            </a:r>
            <a:r>
              <a:rPr lang="zh-CN" altLang="en-US" dirty="0"/>
              <a:t> 矩阵乘</a:t>
            </a:r>
            <a:endParaRPr lang="en-US" altLang="zh-CN" dirty="0"/>
          </a:p>
          <a:p>
            <a:pPr lvl="1"/>
            <a:r>
              <a:rPr lang="zh-CN" altLang="en-US" dirty="0"/>
              <a:t>在 </a:t>
            </a:r>
            <a:r>
              <a:rPr lang="en-US" altLang="zh-CN" dirty="0"/>
              <a:t>K</a:t>
            </a:r>
            <a:r>
              <a:rPr lang="zh-CN" altLang="en-US" dirty="0"/>
              <a:t> 维上进行迭代，执行累积 </a:t>
            </a:r>
            <a:r>
              <a:rPr lang="en-US" altLang="zh-CN" dirty="0" err="1"/>
              <a:t>Mtile</a:t>
            </a:r>
            <a:r>
              <a:rPr lang="en-US" altLang="zh-CN" dirty="0"/>
              <a:t>-by-</a:t>
            </a:r>
            <a:r>
              <a:rPr lang="en-US" altLang="zh-CN" dirty="0" err="1"/>
              <a:t>Ntile</a:t>
            </a:r>
            <a:r>
              <a:rPr lang="en-US" altLang="zh-CN" dirty="0"/>
              <a:t>-by-</a:t>
            </a:r>
            <a:r>
              <a:rPr lang="en-US" altLang="zh-CN" dirty="0" err="1"/>
              <a:t>Ktile</a:t>
            </a:r>
            <a:r>
              <a:rPr lang="zh-CN" altLang="en-US" dirty="0"/>
              <a:t> 矩阵乘的结果</a:t>
            </a:r>
          </a:p>
        </p:txBody>
      </p:sp>
      <p:pic>
        <p:nvPicPr>
          <p:cNvPr id="8" name="图片 7">
            <a:extLst>
              <a:ext uri="{FF2B5EF4-FFF2-40B4-BE49-F238E27FC236}">
                <a16:creationId xmlns:a16="http://schemas.microsoft.com/office/drawing/2014/main" id="{A7777D38-E7F2-DE45-95BC-8A367E6493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589" y="4077072"/>
            <a:ext cx="5342792" cy="1873235"/>
          </a:xfrm>
          <a:prstGeom prst="rect">
            <a:avLst/>
          </a:prstGeom>
        </p:spPr>
      </p:pic>
    </p:spTree>
    <p:extLst>
      <p:ext uri="{BB962C8B-B14F-4D97-AF65-F5344CB8AC3E}">
        <p14:creationId xmlns:p14="http://schemas.microsoft.com/office/powerpoint/2010/main" val="4236005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 工作原理</a:t>
            </a:r>
          </a:p>
          <a:p>
            <a:pPr lvl="1"/>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 执行</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Instruction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Pipeline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指令流水</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CUDA</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Thread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CUDA</a:t>
            </a:r>
            <a:r>
              <a:rPr lang="zh-CN" altLang="en-US" sz="2400" dirty="0">
                <a:solidFill>
                  <a:srgbClr val="374154"/>
                </a:solidFill>
                <a:latin typeface="Gill Sans MT" panose="020B0502020104020203" pitchFamily="34" charset="0"/>
              </a:rPr>
              <a:t> 线程执行</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CE1874-4F6F-0F44-8197-132F3357A232}"/>
              </a:ext>
            </a:extLst>
          </p:cNvPr>
          <p:cNvSpPr>
            <a:spLocks noGrp="1"/>
          </p:cNvSpPr>
          <p:nvPr>
            <p:ph type="title"/>
          </p:nvPr>
        </p:nvSpPr>
        <p:spPr/>
        <p:txBody>
          <a:bodyPr/>
          <a:lstStyle/>
          <a:p>
            <a:r>
              <a:rPr kumimoji="1" lang="zh-CN" altLang="en-US" dirty="0"/>
              <a:t>线程块：</a:t>
            </a:r>
            <a:r>
              <a:rPr kumimoji="1" lang="en-US" altLang="zh-CN" dirty="0"/>
              <a:t>CUDA</a:t>
            </a:r>
            <a:r>
              <a:rPr kumimoji="1" lang="zh-CN" altLang="en-US" dirty="0"/>
              <a:t>线程块内的并行性</a:t>
            </a:r>
          </a:p>
        </p:txBody>
      </p:sp>
      <p:pic>
        <p:nvPicPr>
          <p:cNvPr id="9" name="内容占位符 8">
            <a:extLst>
              <a:ext uri="{FF2B5EF4-FFF2-40B4-BE49-F238E27FC236}">
                <a16:creationId xmlns:a16="http://schemas.microsoft.com/office/drawing/2014/main" id="{CF70A5DF-02AF-0740-A008-347D48D48023}"/>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6314405" y="1534073"/>
            <a:ext cx="5497110" cy="4608513"/>
          </a:xfrm>
        </p:spPr>
      </p:pic>
      <p:pic>
        <p:nvPicPr>
          <p:cNvPr id="7" name="图片 6">
            <a:extLst>
              <a:ext uri="{FF2B5EF4-FFF2-40B4-BE49-F238E27FC236}">
                <a16:creationId xmlns:a16="http://schemas.microsoft.com/office/drawing/2014/main" id="{A75ADD81-C83B-6D49-B3D4-E4E4BFFDAF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55" y="3804836"/>
            <a:ext cx="5704750" cy="2337750"/>
          </a:xfrm>
          <a:prstGeom prst="rect">
            <a:avLst/>
          </a:prstGeom>
        </p:spPr>
      </p:pic>
      <p:sp>
        <p:nvSpPr>
          <p:cNvPr id="10" name="内容占位符 5">
            <a:extLst>
              <a:ext uri="{FF2B5EF4-FFF2-40B4-BE49-F238E27FC236}">
                <a16:creationId xmlns:a16="http://schemas.microsoft.com/office/drawing/2014/main" id="{1249BB9C-749A-CE47-9F29-AC062139D008}"/>
              </a:ext>
            </a:extLst>
          </p:cNvPr>
          <p:cNvSpPr txBox="1">
            <a:spLocks/>
          </p:cNvSpPr>
          <p:nvPr/>
        </p:nvSpPr>
        <p:spPr>
          <a:xfrm>
            <a:off x="623635" y="1412776"/>
            <a:ext cx="10963473" cy="1872208"/>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zh-CN" altLang="en-US" dirty="0"/>
              <a:t>将线程块 </a:t>
            </a:r>
            <a:r>
              <a:rPr lang="en-US" altLang="zh-CN" dirty="0"/>
              <a:t>Thread</a:t>
            </a:r>
            <a:r>
              <a:rPr lang="zh-CN" altLang="en-US" dirty="0"/>
              <a:t> </a:t>
            </a:r>
            <a:r>
              <a:rPr lang="en-US" altLang="zh-CN" dirty="0"/>
              <a:t>block</a:t>
            </a:r>
            <a:r>
              <a:rPr lang="zh-CN" altLang="en-US" dirty="0"/>
              <a:t> 分解为 </a:t>
            </a:r>
            <a:r>
              <a:rPr lang="en-US" altLang="zh-CN" dirty="0"/>
              <a:t>warp-level</a:t>
            </a:r>
            <a:r>
              <a:rPr lang="zh-CN" altLang="en-US" dirty="0"/>
              <a:t> </a:t>
            </a:r>
            <a:r>
              <a:rPr lang="en-US" altLang="zh-CN" dirty="0"/>
              <a:t>Tiles</a:t>
            </a:r>
          </a:p>
          <a:p>
            <a:pPr lvl="1"/>
            <a:r>
              <a:rPr lang="zh-CN" altLang="en-US" dirty="0"/>
              <a:t>把矩阵 </a:t>
            </a:r>
            <a:r>
              <a:rPr lang="en-US" altLang="zh-CN" dirty="0"/>
              <a:t>A</a:t>
            </a:r>
            <a:r>
              <a:rPr lang="zh-CN" altLang="en-US" dirty="0"/>
              <a:t> 和 </a:t>
            </a:r>
            <a:r>
              <a:rPr lang="en-US" altLang="zh-CN" dirty="0"/>
              <a:t>B</a:t>
            </a:r>
            <a:r>
              <a:rPr lang="zh-CN" altLang="en-US" dirty="0"/>
              <a:t> 加载到可复用的 </a:t>
            </a:r>
            <a:r>
              <a:rPr lang="en-US" altLang="zh-CN" dirty="0"/>
              <a:t>SMEM</a:t>
            </a:r>
            <a:r>
              <a:rPr lang="zh-CN" altLang="en-US" dirty="0"/>
              <a:t> 共享内存</a:t>
            </a:r>
            <a:endParaRPr lang="en-US" altLang="zh-CN" dirty="0"/>
          </a:p>
          <a:p>
            <a:pPr lvl="1"/>
            <a:r>
              <a:rPr lang="zh-CN" altLang="en-US" dirty="0"/>
              <a:t>结果矩阵 </a:t>
            </a:r>
            <a:r>
              <a:rPr lang="en-US" altLang="zh-CN" dirty="0"/>
              <a:t>C</a:t>
            </a:r>
            <a:r>
              <a:rPr lang="zh-CN" altLang="en-US" dirty="0"/>
              <a:t> 分布在不同的 </a:t>
            </a:r>
            <a:r>
              <a:rPr lang="en-US" altLang="zh-CN" dirty="0"/>
              <a:t>Warp</a:t>
            </a:r>
            <a:r>
              <a:rPr lang="zh-CN" altLang="en-US" dirty="0"/>
              <a:t> 上</a:t>
            </a:r>
            <a:endParaRPr lang="en-US" altLang="zh-CN" dirty="0"/>
          </a:p>
          <a:p>
            <a:pPr marL="0" indent="0">
              <a:buFontTx/>
              <a:buNone/>
            </a:pPr>
            <a:r>
              <a:rPr lang="zh-CN" altLang="en-US" dirty="0"/>
              <a:t>每个 </a:t>
            </a:r>
            <a:r>
              <a:rPr lang="en-US" altLang="zh-CN" dirty="0"/>
              <a:t>warp</a:t>
            </a:r>
            <a:r>
              <a:rPr lang="zh-CN" altLang="en-US" dirty="0"/>
              <a:t> 计算一个独立的矩阵乘</a:t>
            </a:r>
          </a:p>
        </p:txBody>
      </p:sp>
    </p:spTree>
    <p:extLst>
      <p:ext uri="{BB962C8B-B14F-4D97-AF65-F5344CB8AC3E}">
        <p14:creationId xmlns:p14="http://schemas.microsoft.com/office/powerpoint/2010/main" val="23361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1DE4E4-4E1A-3044-8D53-8B5633232E22}"/>
              </a:ext>
            </a:extLst>
          </p:cNvPr>
          <p:cNvSpPr>
            <a:spLocks noGrp="1"/>
          </p:cNvSpPr>
          <p:nvPr>
            <p:ph type="title"/>
          </p:nvPr>
        </p:nvSpPr>
        <p:spPr/>
        <p:txBody>
          <a:bodyPr/>
          <a:lstStyle/>
          <a:p>
            <a:r>
              <a:rPr kumimoji="1" lang="en-US" altLang="zh-CN" dirty="0"/>
              <a:t>Warp-level</a:t>
            </a:r>
            <a:r>
              <a:rPr kumimoji="1" lang="zh-CN" altLang="en-US" dirty="0"/>
              <a:t> 的矩阵乘</a:t>
            </a:r>
            <a:endParaRPr lang="zh-CN" altLang="en-US" dirty="0"/>
          </a:p>
        </p:txBody>
      </p:sp>
      <p:pic>
        <p:nvPicPr>
          <p:cNvPr id="13" name="图片 12">
            <a:extLst>
              <a:ext uri="{FF2B5EF4-FFF2-40B4-BE49-F238E27FC236}">
                <a16:creationId xmlns:a16="http://schemas.microsoft.com/office/drawing/2014/main" id="{26F0EAA8-B8CC-5C4A-8600-86E6E8D894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42397" y="1769828"/>
            <a:ext cx="5570789" cy="4467483"/>
          </a:xfrm>
          <a:prstGeom prst="rect">
            <a:avLst/>
          </a:prstGeom>
        </p:spPr>
      </p:pic>
      <p:pic>
        <p:nvPicPr>
          <p:cNvPr id="11" name="内容占位符 10">
            <a:extLst>
              <a:ext uri="{FF2B5EF4-FFF2-40B4-BE49-F238E27FC236}">
                <a16:creationId xmlns:a16="http://schemas.microsoft.com/office/drawing/2014/main" id="{135E3279-C0B8-0140-87C2-E362CE1B7A88}"/>
              </a:ext>
            </a:extLst>
          </p:cNvPr>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455584" y="3796416"/>
            <a:ext cx="6076863" cy="2417191"/>
          </a:xfrm>
        </p:spPr>
      </p:pic>
      <p:sp>
        <p:nvSpPr>
          <p:cNvPr id="14" name="内容占位符 5">
            <a:extLst>
              <a:ext uri="{FF2B5EF4-FFF2-40B4-BE49-F238E27FC236}">
                <a16:creationId xmlns:a16="http://schemas.microsoft.com/office/drawing/2014/main" id="{9DAEE170-B1BC-2549-A13F-EB1299D23EC3}"/>
              </a:ext>
            </a:extLst>
          </p:cNvPr>
          <p:cNvSpPr txBox="1">
            <a:spLocks/>
          </p:cNvSpPr>
          <p:nvPr/>
        </p:nvSpPr>
        <p:spPr>
          <a:xfrm>
            <a:off x="623635" y="1412776"/>
            <a:ext cx="10963473" cy="1872208"/>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en-US" altLang="zh-CN" dirty="0"/>
              <a:t>Warps-level</a:t>
            </a:r>
            <a:r>
              <a:rPr lang="zh-CN" altLang="en-US" dirty="0"/>
              <a:t> 来真正执行累积的矩阵乘</a:t>
            </a:r>
            <a:endParaRPr lang="en-US" altLang="zh-CN" dirty="0"/>
          </a:p>
          <a:p>
            <a:pPr lvl="1"/>
            <a:r>
              <a:rPr lang="zh-CN" altLang="en-US" dirty="0"/>
              <a:t>把 </a:t>
            </a:r>
            <a:r>
              <a:rPr lang="en-US" altLang="zh-CN" dirty="0"/>
              <a:t>fragment</a:t>
            </a:r>
            <a:r>
              <a:rPr lang="zh-CN" altLang="en-US" dirty="0"/>
              <a:t> 矩阵 </a:t>
            </a:r>
            <a:r>
              <a:rPr lang="en-US" altLang="zh-CN" dirty="0"/>
              <a:t>A</a:t>
            </a:r>
            <a:r>
              <a:rPr lang="zh-CN" altLang="en-US" dirty="0"/>
              <a:t> 和 </a:t>
            </a:r>
            <a:r>
              <a:rPr lang="en-US" altLang="zh-CN" dirty="0"/>
              <a:t>B</a:t>
            </a:r>
            <a:r>
              <a:rPr lang="zh-CN" altLang="en-US" dirty="0"/>
              <a:t> 从共享内存加载到寄存器</a:t>
            </a:r>
            <a:endParaRPr lang="en-US" altLang="zh-CN" dirty="0"/>
          </a:p>
          <a:p>
            <a:pPr lvl="1"/>
            <a:r>
              <a:rPr lang="en-US" altLang="zh-CN" dirty="0"/>
              <a:t>SMEM to RF:</a:t>
            </a:r>
            <a:r>
              <a:rPr lang="zh-CN" altLang="en-US" dirty="0"/>
              <a:t> 数据加载要快于计算，否则阻塞</a:t>
            </a:r>
            <a:endParaRPr lang="en-US" altLang="zh-CN" dirty="0"/>
          </a:p>
          <a:p>
            <a:pPr lvl="1"/>
            <a:r>
              <a:rPr lang="zh-CN" altLang="en-US" dirty="0"/>
              <a:t>结果矩阵 </a:t>
            </a:r>
            <a:r>
              <a:rPr lang="en-US" altLang="zh-CN" dirty="0"/>
              <a:t>C</a:t>
            </a:r>
            <a:r>
              <a:rPr lang="zh-CN" altLang="en-US" dirty="0"/>
              <a:t> 存在线程参与执行的寄存器上</a:t>
            </a:r>
            <a:endParaRPr lang="en-US" altLang="zh-CN" dirty="0"/>
          </a:p>
          <a:p>
            <a:pPr marL="0" indent="0">
              <a:buFontTx/>
              <a:buNone/>
            </a:pPr>
            <a:r>
              <a:rPr lang="en-US" altLang="zh-CN" dirty="0"/>
              <a:t>SMEM</a:t>
            </a:r>
            <a:r>
              <a:rPr lang="zh-CN" altLang="en-US" dirty="0"/>
              <a:t>共享内存 以 </a:t>
            </a:r>
            <a:r>
              <a:rPr lang="en-US" altLang="zh-CN" dirty="0"/>
              <a:t>K</a:t>
            </a:r>
            <a:r>
              <a:rPr lang="zh-CN" altLang="en-US" dirty="0"/>
              <a:t> 维排序，线程高效</a:t>
            </a:r>
          </a:p>
        </p:txBody>
      </p:sp>
      <p:sp>
        <p:nvSpPr>
          <p:cNvPr id="16" name="矩形 15">
            <a:extLst>
              <a:ext uri="{FF2B5EF4-FFF2-40B4-BE49-F238E27FC236}">
                <a16:creationId xmlns:a16="http://schemas.microsoft.com/office/drawing/2014/main" id="{932BE94D-A800-0B45-ABEA-F18A351B9AEC}"/>
              </a:ext>
            </a:extLst>
          </p:cNvPr>
          <p:cNvSpPr/>
          <p:nvPr/>
        </p:nvSpPr>
        <p:spPr>
          <a:xfrm>
            <a:off x="9900752" y="1625812"/>
            <a:ext cx="1699504" cy="646331"/>
          </a:xfrm>
          <a:prstGeom prst="rect">
            <a:avLst/>
          </a:prstGeom>
        </p:spPr>
        <p:txBody>
          <a:bodyPr wrap="none">
            <a:spAutoFit/>
          </a:bodyPr>
          <a:lstStyle/>
          <a:p>
            <a:pPr algn="ctr"/>
            <a:r>
              <a:rPr lang="zh-CN" altLang="en-US" dirty="0">
                <a:solidFill>
                  <a:srgbClr val="91D150"/>
                </a:solidFill>
                <a:latin typeface="Gill Sans MT" panose="020B0502020104020203" pitchFamily="34" charset="0"/>
                <a:ea typeface="Microsoft YaHei" panose="020B0503020204020204" pitchFamily="34" charset="-122"/>
              </a:rPr>
              <a:t>WMMA GEMM:</a:t>
            </a:r>
            <a:endParaRPr lang="en-US" altLang="zh-CN" dirty="0">
              <a:solidFill>
                <a:srgbClr val="91D150"/>
              </a:solidFill>
              <a:latin typeface="Gill Sans MT" panose="020B0502020104020203" pitchFamily="34" charset="0"/>
              <a:ea typeface="Microsoft YaHei" panose="020B0503020204020204" pitchFamily="34" charset="-122"/>
            </a:endParaRPr>
          </a:p>
          <a:p>
            <a:pPr algn="ctr"/>
            <a:r>
              <a:rPr lang="en-US" altLang="zh-CN" dirty="0">
                <a:solidFill>
                  <a:srgbClr val="91D150"/>
                </a:solidFill>
                <a:latin typeface="Gill Sans MT" panose="020B0502020104020203" pitchFamily="34" charset="0"/>
                <a:ea typeface="Microsoft YaHei" panose="020B0503020204020204" pitchFamily="34" charset="-122"/>
              </a:rPr>
              <a:t>64-by-32-by-16</a:t>
            </a:r>
            <a:endParaRPr lang="zh-CN" altLang="en-US" dirty="0">
              <a:solidFill>
                <a:srgbClr val="91D150"/>
              </a:solidFill>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1203656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2055A-50C9-184A-81F3-6840986187E0}"/>
              </a:ext>
            </a:extLst>
          </p:cNvPr>
          <p:cNvSpPr>
            <a:spLocks noGrp="1"/>
          </p:cNvSpPr>
          <p:nvPr>
            <p:ph type="title"/>
          </p:nvPr>
        </p:nvSpPr>
        <p:spPr/>
        <p:txBody>
          <a:bodyPr/>
          <a:lstStyle/>
          <a:p>
            <a:r>
              <a:rPr kumimoji="1" lang="zh-CN" altLang="en-US" dirty="0"/>
              <a:t>线程</a:t>
            </a:r>
            <a:r>
              <a:rPr kumimoji="1" lang="en-US" altLang="zh-CN" dirty="0"/>
              <a:t>-level</a:t>
            </a:r>
            <a:r>
              <a:rPr kumimoji="1" lang="zh-CN" altLang="en-US" dirty="0"/>
              <a:t>：</a:t>
            </a:r>
            <a:r>
              <a:rPr kumimoji="1" lang="en-US" altLang="zh-CN" dirty="0"/>
              <a:t>Tensor</a:t>
            </a:r>
            <a:r>
              <a:rPr kumimoji="1" lang="zh-CN" altLang="en-US" dirty="0"/>
              <a:t> </a:t>
            </a:r>
            <a:r>
              <a:rPr kumimoji="1" lang="en-US" altLang="zh-CN" dirty="0"/>
              <a:t>Core</a:t>
            </a:r>
            <a:r>
              <a:rPr kumimoji="1" lang="zh-CN" altLang="en-US" dirty="0"/>
              <a:t>上并行执行</a:t>
            </a:r>
          </a:p>
        </p:txBody>
      </p:sp>
      <p:sp>
        <p:nvSpPr>
          <p:cNvPr id="7" name="内容占位符 5">
            <a:extLst>
              <a:ext uri="{FF2B5EF4-FFF2-40B4-BE49-F238E27FC236}">
                <a16:creationId xmlns:a16="http://schemas.microsoft.com/office/drawing/2014/main" id="{19C8A2B7-E35E-A045-9904-04C4513C3F9C}"/>
              </a:ext>
            </a:extLst>
          </p:cNvPr>
          <p:cNvSpPr txBox="1">
            <a:spLocks/>
          </p:cNvSpPr>
          <p:nvPr/>
        </p:nvSpPr>
        <p:spPr>
          <a:xfrm>
            <a:off x="623635" y="1932805"/>
            <a:ext cx="10963473" cy="1872208"/>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en-US" altLang="zh-CN" dirty="0"/>
              <a:t>Threads</a:t>
            </a:r>
            <a:r>
              <a:rPr lang="zh-CN" altLang="en-US" dirty="0"/>
              <a:t> 累积的矩阵乘</a:t>
            </a:r>
            <a:endParaRPr lang="en-US" altLang="zh-CN" dirty="0"/>
          </a:p>
          <a:p>
            <a:pPr lvl="1"/>
            <a:r>
              <a:rPr lang="en-US" altLang="zh-CN" dirty="0"/>
              <a:t>A</a:t>
            </a:r>
            <a:r>
              <a:rPr lang="zh-CN" altLang="en-US" dirty="0"/>
              <a:t>、</a:t>
            </a:r>
            <a:r>
              <a:rPr lang="en-US" altLang="zh-CN" dirty="0"/>
              <a:t>B</a:t>
            </a:r>
            <a:r>
              <a:rPr lang="zh-CN" altLang="en-US" dirty="0"/>
              <a:t>、</a:t>
            </a:r>
            <a:r>
              <a:rPr lang="en-US" altLang="zh-CN" dirty="0"/>
              <a:t>C</a:t>
            </a:r>
            <a:r>
              <a:rPr lang="zh-CN" altLang="en-US" dirty="0"/>
              <a:t> 矩阵都在寄存器上</a:t>
            </a:r>
          </a:p>
        </p:txBody>
      </p:sp>
      <p:pic>
        <p:nvPicPr>
          <p:cNvPr id="9" name="图片 8">
            <a:extLst>
              <a:ext uri="{FF2B5EF4-FFF2-40B4-BE49-F238E27FC236}">
                <a16:creationId xmlns:a16="http://schemas.microsoft.com/office/drawing/2014/main" id="{C4034FDB-6002-A040-A1E4-75BE251F13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66333" y="2252836"/>
            <a:ext cx="6051456" cy="3768452"/>
          </a:xfrm>
          <a:prstGeom prst="rect">
            <a:avLst/>
          </a:prstGeom>
        </p:spPr>
      </p:pic>
      <p:pic>
        <p:nvPicPr>
          <p:cNvPr id="11" name="图片 10">
            <a:extLst>
              <a:ext uri="{FF2B5EF4-FFF2-40B4-BE49-F238E27FC236}">
                <a16:creationId xmlns:a16="http://schemas.microsoft.com/office/drawing/2014/main" id="{C777B0F2-9374-E740-96B9-3021C84456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1059" y="4469059"/>
            <a:ext cx="4803970" cy="1536205"/>
          </a:xfrm>
          <a:prstGeom prst="rect">
            <a:avLst/>
          </a:prstGeom>
        </p:spPr>
      </p:pic>
    </p:spTree>
    <p:extLst>
      <p:ext uri="{BB962C8B-B14F-4D97-AF65-F5344CB8AC3E}">
        <p14:creationId xmlns:p14="http://schemas.microsoft.com/office/powerpoint/2010/main" val="694534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2055A-50C9-184A-81F3-6840986187E0}"/>
              </a:ext>
            </a:extLst>
          </p:cNvPr>
          <p:cNvSpPr>
            <a:spLocks noGrp="1"/>
          </p:cNvSpPr>
          <p:nvPr>
            <p:ph type="title"/>
          </p:nvPr>
        </p:nvSpPr>
        <p:spPr/>
        <p:txBody>
          <a:bodyPr/>
          <a:lstStyle/>
          <a:p>
            <a:r>
              <a:rPr kumimoji="1" lang="zh-CN" altLang="en-US" dirty="0"/>
              <a:t>线程</a:t>
            </a:r>
            <a:r>
              <a:rPr kumimoji="1" lang="en-US" altLang="zh-CN" dirty="0"/>
              <a:t>-level</a:t>
            </a:r>
            <a:r>
              <a:rPr kumimoji="1" lang="zh-CN" altLang="en-US" dirty="0"/>
              <a:t>：</a:t>
            </a:r>
            <a:r>
              <a:rPr kumimoji="1" lang="en-US" altLang="zh-CN" dirty="0"/>
              <a:t>Tensor</a:t>
            </a:r>
            <a:r>
              <a:rPr kumimoji="1" lang="zh-CN" altLang="en-US" dirty="0"/>
              <a:t> </a:t>
            </a:r>
            <a:r>
              <a:rPr kumimoji="1" lang="en-US" altLang="zh-CN" dirty="0"/>
              <a:t>Core</a:t>
            </a:r>
            <a:r>
              <a:rPr kumimoji="1" lang="zh-CN" altLang="en-US" dirty="0"/>
              <a:t>上并行执行</a:t>
            </a:r>
          </a:p>
        </p:txBody>
      </p:sp>
      <p:sp>
        <p:nvSpPr>
          <p:cNvPr id="7" name="内容占位符 5">
            <a:extLst>
              <a:ext uri="{FF2B5EF4-FFF2-40B4-BE49-F238E27FC236}">
                <a16:creationId xmlns:a16="http://schemas.microsoft.com/office/drawing/2014/main" id="{19C8A2B7-E35E-A045-9904-04C4513C3F9C}"/>
              </a:ext>
            </a:extLst>
          </p:cNvPr>
          <p:cNvSpPr txBox="1">
            <a:spLocks/>
          </p:cNvSpPr>
          <p:nvPr/>
        </p:nvSpPr>
        <p:spPr>
          <a:xfrm>
            <a:off x="623635" y="2126839"/>
            <a:ext cx="10963473" cy="1872208"/>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en-US" altLang="zh-CN" dirty="0"/>
              <a:t>Threads</a:t>
            </a:r>
            <a:r>
              <a:rPr lang="zh-CN" altLang="en-US" dirty="0"/>
              <a:t> 累积的矩阵乘</a:t>
            </a:r>
            <a:endParaRPr lang="en-US" altLang="zh-CN" dirty="0"/>
          </a:p>
          <a:p>
            <a:pPr lvl="1"/>
            <a:r>
              <a:rPr lang="en-US" altLang="zh-CN" dirty="0"/>
              <a:t>A</a:t>
            </a:r>
            <a:r>
              <a:rPr lang="zh-CN" altLang="en-US" dirty="0"/>
              <a:t>、</a:t>
            </a:r>
            <a:r>
              <a:rPr lang="en-US" altLang="zh-CN" dirty="0"/>
              <a:t>B</a:t>
            </a:r>
            <a:r>
              <a:rPr lang="zh-CN" altLang="en-US" dirty="0"/>
              <a:t>、</a:t>
            </a:r>
            <a:r>
              <a:rPr lang="en-US" altLang="zh-CN" dirty="0"/>
              <a:t>C</a:t>
            </a:r>
            <a:r>
              <a:rPr lang="zh-CN" altLang="en-US" dirty="0"/>
              <a:t> 矩阵都在寄存器上</a:t>
            </a:r>
          </a:p>
        </p:txBody>
      </p:sp>
      <p:pic>
        <p:nvPicPr>
          <p:cNvPr id="11" name="图片 10">
            <a:extLst>
              <a:ext uri="{FF2B5EF4-FFF2-40B4-BE49-F238E27FC236}">
                <a16:creationId xmlns:a16="http://schemas.microsoft.com/office/drawing/2014/main" id="{C777B0F2-9374-E740-96B9-3021C844569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1757" y="4431095"/>
            <a:ext cx="4803970" cy="1536205"/>
          </a:xfrm>
          <a:prstGeom prst="rect">
            <a:avLst/>
          </a:prstGeom>
        </p:spPr>
      </p:pic>
      <p:pic>
        <p:nvPicPr>
          <p:cNvPr id="4" name="图片 3">
            <a:extLst>
              <a:ext uri="{FF2B5EF4-FFF2-40B4-BE49-F238E27FC236}">
                <a16:creationId xmlns:a16="http://schemas.microsoft.com/office/drawing/2014/main" id="{46B0860C-C976-2147-83AE-AB0B7754B5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4325" y="2132856"/>
            <a:ext cx="6235771" cy="3764012"/>
          </a:xfrm>
          <a:prstGeom prst="rect">
            <a:avLst/>
          </a:prstGeom>
        </p:spPr>
      </p:pic>
    </p:spTree>
    <p:extLst>
      <p:ext uri="{BB962C8B-B14F-4D97-AF65-F5344CB8AC3E}">
        <p14:creationId xmlns:p14="http://schemas.microsoft.com/office/powerpoint/2010/main" val="2571702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26EAE-84B5-7447-ADE3-6F6DE7704E49}"/>
              </a:ext>
            </a:extLst>
          </p:cNvPr>
          <p:cNvSpPr>
            <a:spLocks noGrp="1"/>
          </p:cNvSpPr>
          <p:nvPr>
            <p:ph type="title"/>
          </p:nvPr>
        </p:nvSpPr>
        <p:spPr/>
        <p:txBody>
          <a:bodyPr/>
          <a:lstStyle/>
          <a:p>
            <a:r>
              <a:rPr kumimoji="1" lang="en-US" altLang="zh-CN" dirty="0"/>
              <a:t>GEMM</a:t>
            </a:r>
            <a:r>
              <a:rPr kumimoji="1" lang="zh-CN" altLang="en-US" dirty="0"/>
              <a:t>软硬件分层：每一层都进行数据复用</a:t>
            </a:r>
          </a:p>
        </p:txBody>
      </p:sp>
      <p:pic>
        <p:nvPicPr>
          <p:cNvPr id="7" name="图片 6">
            <a:extLst>
              <a:ext uri="{FF2B5EF4-FFF2-40B4-BE49-F238E27FC236}">
                <a16:creationId xmlns:a16="http://schemas.microsoft.com/office/drawing/2014/main" id="{AFC04CDB-F01D-404F-BD46-ABB4035E3E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1484784"/>
            <a:ext cx="11282957" cy="4083356"/>
          </a:xfrm>
          <a:prstGeom prst="rect">
            <a:avLst/>
          </a:prstGeom>
        </p:spPr>
      </p:pic>
    </p:spTree>
    <p:extLst>
      <p:ext uri="{BB962C8B-B14F-4D97-AF65-F5344CB8AC3E}">
        <p14:creationId xmlns:p14="http://schemas.microsoft.com/office/powerpoint/2010/main" val="1727570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26EAE-84B5-7447-ADE3-6F6DE7704E49}"/>
              </a:ext>
            </a:extLst>
          </p:cNvPr>
          <p:cNvSpPr>
            <a:spLocks noGrp="1"/>
          </p:cNvSpPr>
          <p:nvPr>
            <p:ph type="title"/>
          </p:nvPr>
        </p:nvSpPr>
        <p:spPr/>
        <p:txBody>
          <a:bodyPr/>
          <a:lstStyle/>
          <a:p>
            <a:r>
              <a:rPr kumimoji="1" lang="en-US" altLang="zh-CN" dirty="0"/>
              <a:t>GEMM</a:t>
            </a:r>
            <a:r>
              <a:rPr kumimoji="1" lang="zh-CN" altLang="en-US" dirty="0"/>
              <a:t>结束：如何把累积矩阵乘写出最终结果</a:t>
            </a:r>
          </a:p>
        </p:txBody>
      </p:sp>
      <p:pic>
        <p:nvPicPr>
          <p:cNvPr id="5" name="图片 4">
            <a:extLst>
              <a:ext uri="{FF2B5EF4-FFF2-40B4-BE49-F238E27FC236}">
                <a16:creationId xmlns:a16="http://schemas.microsoft.com/office/drawing/2014/main" id="{D973F9AE-80F3-EA4D-8B8E-5FDE00BDB9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2906" y="2154055"/>
            <a:ext cx="11210950" cy="3451540"/>
          </a:xfrm>
          <a:prstGeom prst="rect">
            <a:avLst/>
          </a:prstGeom>
        </p:spPr>
      </p:pic>
    </p:spTree>
    <p:extLst>
      <p:ext uri="{BB962C8B-B14F-4D97-AF65-F5344CB8AC3E}">
        <p14:creationId xmlns:p14="http://schemas.microsoft.com/office/powerpoint/2010/main" val="2501375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E38E1A-2AB9-E94A-A2B2-72FC1F13D7F0}"/>
              </a:ext>
            </a:extLst>
          </p:cNvPr>
          <p:cNvSpPr>
            <a:spLocks noGrp="1"/>
          </p:cNvSpPr>
          <p:nvPr>
            <p:ph type="title"/>
          </p:nvPr>
        </p:nvSpPr>
        <p:spPr/>
        <p:txBody>
          <a:bodyPr/>
          <a:lstStyle/>
          <a:p>
            <a:r>
              <a:rPr lang="en-US" altLang="zh-CN" dirty="0"/>
              <a:t>WMMA</a:t>
            </a:r>
            <a:r>
              <a:rPr lang="zh-CN" altLang="en-US" dirty="0"/>
              <a:t> 结果回传</a:t>
            </a:r>
          </a:p>
        </p:txBody>
      </p:sp>
      <p:pic>
        <p:nvPicPr>
          <p:cNvPr id="7" name="图片 6">
            <a:extLst>
              <a:ext uri="{FF2B5EF4-FFF2-40B4-BE49-F238E27FC236}">
                <a16:creationId xmlns:a16="http://schemas.microsoft.com/office/drawing/2014/main" id="{E6291B17-9BE0-CE43-809D-BF29A8C492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2926" y="1988840"/>
            <a:ext cx="10850909" cy="3465561"/>
          </a:xfrm>
          <a:prstGeom prst="rect">
            <a:avLst/>
          </a:prstGeom>
        </p:spPr>
      </p:pic>
    </p:spTree>
    <p:extLst>
      <p:ext uri="{BB962C8B-B14F-4D97-AF65-F5344CB8AC3E}">
        <p14:creationId xmlns:p14="http://schemas.microsoft.com/office/powerpoint/2010/main" val="3012634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13AF2E3-B6E6-B84E-9E8B-33C4FD5895B9}"/>
              </a:ext>
            </a:extLst>
          </p:cNvPr>
          <p:cNvSpPr>
            <a:spLocks noGrp="1"/>
          </p:cNvSpPr>
          <p:nvPr>
            <p:ph type="title"/>
          </p:nvPr>
        </p:nvSpPr>
        <p:spPr/>
        <p:txBody>
          <a:bodyPr/>
          <a:lstStyle/>
          <a:p>
            <a:r>
              <a:rPr lang="zh-CN" altLang="en-US" dirty="0"/>
              <a:t>完整 </a:t>
            </a:r>
            <a:r>
              <a:rPr lang="en-US" altLang="zh-CN" dirty="0"/>
              <a:t>GEMM</a:t>
            </a:r>
            <a:r>
              <a:rPr lang="zh-CN" altLang="en-US" dirty="0"/>
              <a:t> 计算</a:t>
            </a:r>
            <a:r>
              <a:rPr lang="en-US" altLang="zh-CN" dirty="0"/>
              <a:t>/</a:t>
            </a:r>
            <a:r>
              <a:rPr lang="zh-CN" altLang="en-US" dirty="0"/>
              <a:t>存储数据流</a:t>
            </a:r>
          </a:p>
        </p:txBody>
      </p:sp>
      <p:pic>
        <p:nvPicPr>
          <p:cNvPr id="5" name="图片 4">
            <a:extLst>
              <a:ext uri="{FF2B5EF4-FFF2-40B4-BE49-F238E27FC236}">
                <a16:creationId xmlns:a16="http://schemas.microsoft.com/office/drawing/2014/main" id="{093113BC-C1DD-2E4E-B89E-763F1442E3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8322" y="2492896"/>
            <a:ext cx="11580117" cy="2981283"/>
          </a:xfrm>
          <a:prstGeom prst="rect">
            <a:avLst/>
          </a:prstGeom>
        </p:spPr>
      </p:pic>
    </p:spTree>
    <p:extLst>
      <p:ext uri="{BB962C8B-B14F-4D97-AF65-F5344CB8AC3E}">
        <p14:creationId xmlns:p14="http://schemas.microsoft.com/office/powerpoint/2010/main" val="2740207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a:xfrm>
            <a:off x="481757" y="1484784"/>
            <a:ext cx="11091370" cy="4525736"/>
          </a:xfrm>
        </p:spPr>
        <p:txBody>
          <a:bodyPr/>
          <a:lstStyle/>
          <a:p>
            <a:r>
              <a:rPr lang="en-US" altLang="zh-CN" dirty="0">
                <a:hlinkClick r:id="rId2"/>
              </a:rPr>
              <a:t>https://zhuanlan.zhihu.com/p/620257581</a:t>
            </a:r>
            <a:r>
              <a:rPr lang="zh-CN" altLang="en-US" dirty="0"/>
              <a:t> </a:t>
            </a:r>
            <a:endParaRPr lang="en-US" altLang="zh-CN" dirty="0"/>
          </a:p>
          <a:p>
            <a:r>
              <a:rPr lang="en-US" altLang="zh-CN" dirty="0">
                <a:hlinkClick r:id="rId3"/>
              </a:rPr>
              <a:t>https://developer.nvidia.com/blog/programming-tensor-cores-cuda-9/</a:t>
            </a:r>
            <a:endParaRPr lang="en-US" altLang="zh-CN" dirty="0"/>
          </a:p>
          <a:p>
            <a:r>
              <a:rPr lang="en-US" altLang="zh-CN" dirty="0">
                <a:hlinkClick r:id="rId4"/>
              </a:rPr>
              <a:t>https://developer.nvidia.com/blog/accelerating-winml-and-nvidia-tensor-cores/</a:t>
            </a:r>
            <a:endParaRPr lang="en-US" altLang="zh-CN" dirty="0"/>
          </a:p>
          <a:p>
            <a:r>
              <a:rPr lang="en-US" altLang="zh-CN" dirty="0">
                <a:hlinkClick r:id="rId5"/>
              </a:rPr>
              <a:t>https://developer.nvidia.com/blog/optimizing-gpu-performance-tensor-cores/</a:t>
            </a:r>
            <a:endParaRPr lang="en-US" altLang="zh-CN" dirty="0"/>
          </a:p>
          <a:p>
            <a:r>
              <a:rPr lang="en-US" altLang="zh-CN" dirty="0">
                <a:hlinkClick r:id="rId6"/>
              </a:rPr>
              <a:t>https://www.anandtech.com/Gallery/Album/6494#15</a:t>
            </a:r>
            <a:endParaRPr lang="en-US" altLang="zh-CN" dirty="0"/>
          </a:p>
          <a:p>
            <a:r>
              <a:rPr lang="en-US" altLang="zh-CN" dirty="0">
                <a:hlinkClick r:id="rId7"/>
              </a:rPr>
              <a:t>https://www.anandtech.com/Gallery/Album/6493#33</a:t>
            </a:r>
            <a:endParaRPr lang="en-US" altLang="zh-CN" dirty="0"/>
          </a:p>
          <a:p>
            <a:r>
              <a:rPr lang="en-US" altLang="zh-CN" dirty="0">
                <a:hlinkClick r:id="rId8"/>
              </a:rPr>
              <a:t>https://www.anandtech.com/show/12673/titan-v-deep-learning-deep-dive/3</a:t>
            </a:r>
            <a:endParaRPr lang="en-US" altLang="zh-CN" dirty="0"/>
          </a:p>
          <a:p>
            <a:r>
              <a:rPr lang="en-US" altLang="zh-CN" dirty="0">
                <a:hlinkClick r:id="rId9"/>
              </a:rPr>
              <a:t>https://www.anandtech.com/show/12673/titan-v-deep-learning-deep-dive/4</a:t>
            </a:r>
            <a:endParaRPr lang="en-US" altLang="zh-CN" dirty="0"/>
          </a:p>
          <a:p>
            <a:r>
              <a:rPr lang="en-US" altLang="zh-CN" dirty="0">
                <a:hlinkClick r:id="rId10"/>
              </a:rPr>
              <a:t>https://www.cnblogs.com/wujianming-110117/p/12993096.html</a:t>
            </a:r>
            <a:endParaRPr lang="en-US" altLang="zh-CN" dirty="0"/>
          </a:p>
          <a:p>
            <a:r>
              <a:rPr lang="en-US" altLang="zh-CN">
                <a:hlinkClick r:id="rId11"/>
              </a:rPr>
              <a:t>https</a:t>
            </a:r>
            <a:r>
              <a:rPr lang="en-US" altLang="zh-CN" dirty="0">
                <a:hlinkClick r:id="rId11"/>
              </a:rPr>
              <a:t>://aijishu.com/a/1060000000286803#item-2</a:t>
            </a:r>
            <a:endParaRPr lang="en-US" altLang="zh-CN" dirty="0"/>
          </a:p>
          <a:p>
            <a:r>
              <a:rPr lang="en-US" altLang="zh-CN" dirty="0">
                <a:hlinkClick r:id="rId12"/>
              </a:rPr>
              <a:t>https://learnopencv.com/demystifying-gpu-architectures-for-deep-learning-part-2/</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963427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Tensor</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Core</a:t>
            </a:r>
          </a:p>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执行</a:t>
            </a:r>
          </a:p>
        </p:txBody>
      </p:sp>
    </p:spTree>
    <p:extLst>
      <p:ext uri="{BB962C8B-B14F-4D97-AF65-F5344CB8AC3E}">
        <p14:creationId xmlns:p14="http://schemas.microsoft.com/office/powerpoint/2010/main" val="214117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a:extLst>
              <a:ext uri="{FF2B5EF4-FFF2-40B4-BE49-F238E27FC236}">
                <a16:creationId xmlns:a16="http://schemas.microsoft.com/office/drawing/2014/main" id="{9B56E015-D919-AE49-8220-28CE3D14301C}"/>
              </a:ext>
            </a:extLst>
          </p:cNvPr>
          <p:cNvSpPr>
            <a:spLocks noGrp="1"/>
          </p:cNvSpPr>
          <p:nvPr>
            <p:ph type="title"/>
          </p:nvPr>
        </p:nvSpPr>
        <p:spPr>
          <a:xfrm>
            <a:off x="623635" y="679570"/>
            <a:ext cx="10963473" cy="589190"/>
          </a:xfrm>
        </p:spPr>
        <p:txBody>
          <a:bodyPr/>
          <a:lstStyle/>
          <a:p>
            <a:r>
              <a:rPr lang="en-US" altLang="zh-CN" dirty="0"/>
              <a:t>Tensor Core</a:t>
            </a:r>
            <a:endParaRPr lang="zh-CN" altLang="en-US" dirty="0"/>
          </a:p>
        </p:txBody>
      </p:sp>
      <p:sp>
        <p:nvSpPr>
          <p:cNvPr id="8" name="内容占位符 3">
            <a:extLst>
              <a:ext uri="{FF2B5EF4-FFF2-40B4-BE49-F238E27FC236}">
                <a16:creationId xmlns:a16="http://schemas.microsoft.com/office/drawing/2014/main" id="{1A6F4BD9-5870-7747-A856-8FC445A92558}"/>
              </a:ext>
            </a:extLst>
          </p:cNvPr>
          <p:cNvSpPr>
            <a:spLocks noGrp="1"/>
          </p:cNvSpPr>
          <p:nvPr>
            <p:ph sz="half" idx="1"/>
          </p:nvPr>
        </p:nvSpPr>
        <p:spPr>
          <a:xfrm>
            <a:off x="841797" y="4976711"/>
            <a:ext cx="2808312" cy="666272"/>
          </a:xfrm>
        </p:spPr>
        <p:txBody>
          <a:bodyPr/>
          <a:lstStyle/>
          <a:p>
            <a:r>
              <a:rPr lang="en-US" altLang="zh-CN" sz="2400" dirty="0"/>
              <a:t>FMA: </a:t>
            </a:r>
            <a:r>
              <a:rPr lang="en-US" altLang="zh-CN" sz="2400" i="1" dirty="0"/>
              <a:t>D=A*B+C</a:t>
            </a:r>
            <a:endParaRPr lang="zh-CN" altLang="en-US" sz="2400" i="1" dirty="0"/>
          </a:p>
        </p:txBody>
      </p:sp>
      <p:pic>
        <p:nvPicPr>
          <p:cNvPr id="9" name="图片 8">
            <a:extLst>
              <a:ext uri="{FF2B5EF4-FFF2-40B4-BE49-F238E27FC236}">
                <a16:creationId xmlns:a16="http://schemas.microsoft.com/office/drawing/2014/main" id="{AA42D51B-0402-4143-A2DB-C6F87B7D04A0}"/>
              </a:ext>
            </a:extLst>
          </p:cNvPr>
          <p:cNvPicPr>
            <a:picLocks noChangeAspect="1"/>
          </p:cNvPicPr>
          <p:nvPr/>
        </p:nvPicPr>
        <p:blipFill>
          <a:blip r:embed="rId2"/>
          <a:stretch>
            <a:fillRect/>
          </a:stretch>
        </p:blipFill>
        <p:spPr>
          <a:xfrm>
            <a:off x="670250" y="1964849"/>
            <a:ext cx="10518400" cy="2668589"/>
          </a:xfrm>
          <a:prstGeom prst="rect">
            <a:avLst/>
          </a:prstGeom>
        </p:spPr>
      </p:pic>
      <mc:AlternateContent xmlns:mc="http://schemas.openxmlformats.org/markup-compatibility/2006" xmlns:a14="http://schemas.microsoft.com/office/drawing/2010/main">
        <mc:Choice Requires="a14">
          <p:sp>
            <p:nvSpPr>
              <p:cNvPr id="10" name="内容占位符 3">
                <a:extLst>
                  <a:ext uri="{FF2B5EF4-FFF2-40B4-BE49-F238E27FC236}">
                    <a16:creationId xmlns:a16="http://schemas.microsoft.com/office/drawing/2014/main" id="{C70E233A-0476-5C49-B943-8CD5638195DE}"/>
                  </a:ext>
                </a:extLst>
              </p:cNvPr>
              <p:cNvSpPr txBox="1">
                <a:spLocks/>
              </p:cNvSpPr>
              <p:nvPr/>
            </p:nvSpPr>
            <p:spPr>
              <a:xfrm>
                <a:off x="4052128" y="4976711"/>
                <a:ext cx="7143028"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i="1">
                              <a:latin typeface="Cambria Math" panose="02040503050406030204" pitchFamily="18" charset="0"/>
                            </a:rPr>
                            <m:t>0,0</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i="1">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2</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m:t>
                          </m:r>
                          <m:r>
                            <a:rPr lang="en-US" altLang="zh-CN" i="1">
                              <a:latin typeface="Cambria Math" panose="02040503050406030204" pitchFamily="18" charset="0"/>
                            </a:rPr>
                            <m:t>,0</m:t>
                          </m:r>
                        </m:sub>
                      </m:sSub>
                    </m:oMath>
                  </m:oMathPara>
                </a14:m>
                <a:endParaRPr lang="en-US" dirty="0"/>
              </a:p>
            </p:txBody>
          </p:sp>
        </mc:Choice>
        <mc:Fallback xmlns="">
          <p:sp>
            <p:nvSpPr>
              <p:cNvPr id="10" name="内容占位符 3">
                <a:extLst>
                  <a:ext uri="{FF2B5EF4-FFF2-40B4-BE49-F238E27FC236}">
                    <a16:creationId xmlns:a16="http://schemas.microsoft.com/office/drawing/2014/main" id="{C70E233A-0476-5C49-B943-8CD5638195DE}"/>
                  </a:ext>
                </a:extLst>
              </p:cNvPr>
              <p:cNvSpPr txBox="1">
                <a:spLocks noRot="1" noChangeAspect="1" noMove="1" noResize="1" noEditPoints="1" noAdjustHandles="1" noChangeArrowheads="1" noChangeShapeType="1" noTextEdit="1"/>
              </p:cNvSpPr>
              <p:nvPr/>
            </p:nvSpPr>
            <p:spPr>
              <a:xfrm>
                <a:off x="4052128" y="4976711"/>
                <a:ext cx="7143028" cy="666272"/>
              </a:xfrm>
              <a:prstGeom prst="rect">
                <a:avLst/>
              </a:prstGeom>
              <a:blipFill>
                <a:blip r:embed="rId3"/>
                <a:stretch>
                  <a:fillRect/>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DA2233A5-90B1-0741-A403-A33827FB24B7}"/>
              </a:ext>
            </a:extLst>
          </p:cNvPr>
          <p:cNvSpPr/>
          <p:nvPr/>
        </p:nvSpPr>
        <p:spPr bwMode="auto">
          <a:xfrm>
            <a:off x="2858021" y="2132856"/>
            <a:ext cx="2232248" cy="648072"/>
          </a:xfrm>
          <a:prstGeom prst="rect">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736673711">
                  <a:custGeom>
                    <a:avLst/>
                    <a:gdLst>
                      <a:gd name="connsiteX0" fmla="*/ 0 w 2232248"/>
                      <a:gd name="connsiteY0" fmla="*/ 0 h 648072"/>
                      <a:gd name="connsiteX1" fmla="*/ 558062 w 2232248"/>
                      <a:gd name="connsiteY1" fmla="*/ 0 h 648072"/>
                      <a:gd name="connsiteX2" fmla="*/ 1049157 w 2232248"/>
                      <a:gd name="connsiteY2" fmla="*/ 0 h 648072"/>
                      <a:gd name="connsiteX3" fmla="*/ 1562574 w 2232248"/>
                      <a:gd name="connsiteY3" fmla="*/ 0 h 648072"/>
                      <a:gd name="connsiteX4" fmla="*/ 2232248 w 2232248"/>
                      <a:gd name="connsiteY4" fmla="*/ 0 h 648072"/>
                      <a:gd name="connsiteX5" fmla="*/ 2232248 w 2232248"/>
                      <a:gd name="connsiteY5" fmla="*/ 648072 h 648072"/>
                      <a:gd name="connsiteX6" fmla="*/ 1741153 w 2232248"/>
                      <a:gd name="connsiteY6" fmla="*/ 648072 h 648072"/>
                      <a:gd name="connsiteX7" fmla="*/ 1205414 w 2232248"/>
                      <a:gd name="connsiteY7" fmla="*/ 648072 h 648072"/>
                      <a:gd name="connsiteX8" fmla="*/ 691997 w 2232248"/>
                      <a:gd name="connsiteY8" fmla="*/ 648072 h 648072"/>
                      <a:gd name="connsiteX9" fmla="*/ 0 w 2232248"/>
                      <a:gd name="connsiteY9" fmla="*/ 648072 h 648072"/>
                      <a:gd name="connsiteX10" fmla="*/ 0 w 2232248"/>
                      <a:gd name="connsiteY10" fmla="*/ 0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2248" h="648072" extrusionOk="0">
                        <a:moveTo>
                          <a:pt x="0" y="0"/>
                        </a:moveTo>
                        <a:cubicBezTo>
                          <a:pt x="178636" y="10611"/>
                          <a:pt x="286460" y="22411"/>
                          <a:pt x="558062" y="0"/>
                        </a:cubicBezTo>
                        <a:cubicBezTo>
                          <a:pt x="829664" y="-22411"/>
                          <a:pt x="808279" y="-5574"/>
                          <a:pt x="1049157" y="0"/>
                        </a:cubicBezTo>
                        <a:cubicBezTo>
                          <a:pt x="1290036" y="5574"/>
                          <a:pt x="1326647" y="7015"/>
                          <a:pt x="1562574" y="0"/>
                        </a:cubicBezTo>
                        <a:cubicBezTo>
                          <a:pt x="1798501" y="-7015"/>
                          <a:pt x="1974346" y="-5882"/>
                          <a:pt x="2232248" y="0"/>
                        </a:cubicBezTo>
                        <a:cubicBezTo>
                          <a:pt x="2214169" y="312270"/>
                          <a:pt x="2252509" y="342243"/>
                          <a:pt x="2232248" y="648072"/>
                        </a:cubicBezTo>
                        <a:cubicBezTo>
                          <a:pt x="2095053" y="635225"/>
                          <a:pt x="1893842" y="627393"/>
                          <a:pt x="1741153" y="648072"/>
                        </a:cubicBezTo>
                        <a:cubicBezTo>
                          <a:pt x="1588465" y="668751"/>
                          <a:pt x="1369358" y="640091"/>
                          <a:pt x="1205414" y="648072"/>
                        </a:cubicBezTo>
                        <a:cubicBezTo>
                          <a:pt x="1041470" y="656053"/>
                          <a:pt x="799945" y="652898"/>
                          <a:pt x="691997" y="648072"/>
                        </a:cubicBezTo>
                        <a:cubicBezTo>
                          <a:pt x="584049" y="643246"/>
                          <a:pt x="269545" y="671145"/>
                          <a:pt x="0" y="648072"/>
                        </a:cubicBezTo>
                        <a:cubicBezTo>
                          <a:pt x="6225" y="425964"/>
                          <a:pt x="29956" y="209714"/>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12" name="矩形 11">
            <a:extLst>
              <a:ext uri="{FF2B5EF4-FFF2-40B4-BE49-F238E27FC236}">
                <a16:creationId xmlns:a16="http://schemas.microsoft.com/office/drawing/2014/main" id="{B7595FD1-2634-CF45-805E-DAB91655AD4E}"/>
              </a:ext>
            </a:extLst>
          </p:cNvPr>
          <p:cNvSpPr/>
          <p:nvPr/>
        </p:nvSpPr>
        <p:spPr bwMode="auto">
          <a:xfrm>
            <a:off x="5450309" y="2136466"/>
            <a:ext cx="720080" cy="2088232"/>
          </a:xfrm>
          <a:prstGeom prst="rect">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736673711">
                  <a:custGeom>
                    <a:avLst/>
                    <a:gdLst>
                      <a:gd name="connsiteX0" fmla="*/ 0 w 720080"/>
                      <a:gd name="connsiteY0" fmla="*/ 0 h 2088232"/>
                      <a:gd name="connsiteX1" fmla="*/ 360040 w 720080"/>
                      <a:gd name="connsiteY1" fmla="*/ 0 h 2088232"/>
                      <a:gd name="connsiteX2" fmla="*/ 720080 w 720080"/>
                      <a:gd name="connsiteY2" fmla="*/ 0 h 2088232"/>
                      <a:gd name="connsiteX3" fmla="*/ 720080 w 720080"/>
                      <a:gd name="connsiteY3" fmla="*/ 654313 h 2088232"/>
                      <a:gd name="connsiteX4" fmla="*/ 720080 w 720080"/>
                      <a:gd name="connsiteY4" fmla="*/ 1371272 h 2088232"/>
                      <a:gd name="connsiteX5" fmla="*/ 720080 w 720080"/>
                      <a:gd name="connsiteY5" fmla="*/ 2088232 h 2088232"/>
                      <a:gd name="connsiteX6" fmla="*/ 381642 w 720080"/>
                      <a:gd name="connsiteY6" fmla="*/ 2088232 h 2088232"/>
                      <a:gd name="connsiteX7" fmla="*/ 0 w 720080"/>
                      <a:gd name="connsiteY7" fmla="*/ 2088232 h 2088232"/>
                      <a:gd name="connsiteX8" fmla="*/ 0 w 720080"/>
                      <a:gd name="connsiteY8" fmla="*/ 1433919 h 2088232"/>
                      <a:gd name="connsiteX9" fmla="*/ 0 w 720080"/>
                      <a:gd name="connsiteY9" fmla="*/ 716960 h 2088232"/>
                      <a:gd name="connsiteX10" fmla="*/ 0 w 720080"/>
                      <a:gd name="connsiteY10" fmla="*/ 0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080" h="2088232" extrusionOk="0">
                        <a:moveTo>
                          <a:pt x="0" y="0"/>
                        </a:moveTo>
                        <a:cubicBezTo>
                          <a:pt x="86371" y="-1090"/>
                          <a:pt x="228769" y="-5492"/>
                          <a:pt x="360040" y="0"/>
                        </a:cubicBezTo>
                        <a:cubicBezTo>
                          <a:pt x="491311" y="5492"/>
                          <a:pt x="636181" y="16891"/>
                          <a:pt x="720080" y="0"/>
                        </a:cubicBezTo>
                        <a:cubicBezTo>
                          <a:pt x="737407" y="137556"/>
                          <a:pt x="701408" y="437874"/>
                          <a:pt x="720080" y="654313"/>
                        </a:cubicBezTo>
                        <a:cubicBezTo>
                          <a:pt x="738752" y="870752"/>
                          <a:pt x="719582" y="1126138"/>
                          <a:pt x="720080" y="1371272"/>
                        </a:cubicBezTo>
                        <a:cubicBezTo>
                          <a:pt x="720578" y="1616406"/>
                          <a:pt x="684509" y="1917075"/>
                          <a:pt x="720080" y="2088232"/>
                        </a:cubicBezTo>
                        <a:cubicBezTo>
                          <a:pt x="651356" y="2103952"/>
                          <a:pt x="486238" y="2083420"/>
                          <a:pt x="381642" y="2088232"/>
                        </a:cubicBezTo>
                        <a:cubicBezTo>
                          <a:pt x="277046" y="2093044"/>
                          <a:pt x="131683" y="2071300"/>
                          <a:pt x="0" y="2088232"/>
                        </a:cubicBezTo>
                        <a:cubicBezTo>
                          <a:pt x="379" y="1807343"/>
                          <a:pt x="5366" y="1601843"/>
                          <a:pt x="0" y="1433919"/>
                        </a:cubicBezTo>
                        <a:cubicBezTo>
                          <a:pt x="-5366" y="1265995"/>
                          <a:pt x="-22100" y="951605"/>
                          <a:pt x="0" y="716960"/>
                        </a:cubicBezTo>
                        <a:cubicBezTo>
                          <a:pt x="22100" y="482315"/>
                          <a:pt x="16555" y="279348"/>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矩形 12">
            <a:extLst>
              <a:ext uri="{FF2B5EF4-FFF2-40B4-BE49-F238E27FC236}">
                <a16:creationId xmlns:a16="http://schemas.microsoft.com/office/drawing/2014/main" id="{D18CC481-BC75-F04C-B9DC-F99FAE2B330D}"/>
              </a:ext>
            </a:extLst>
          </p:cNvPr>
          <p:cNvSpPr/>
          <p:nvPr/>
        </p:nvSpPr>
        <p:spPr bwMode="auto">
          <a:xfrm>
            <a:off x="8633867" y="2132608"/>
            <a:ext cx="720080" cy="648072"/>
          </a:xfrm>
          <a:prstGeom prst="rect">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736673711">
                  <a:custGeom>
                    <a:avLst/>
                    <a:gdLst>
                      <a:gd name="connsiteX0" fmla="*/ 0 w 720080"/>
                      <a:gd name="connsiteY0" fmla="*/ 0 h 648072"/>
                      <a:gd name="connsiteX1" fmla="*/ 360040 w 720080"/>
                      <a:gd name="connsiteY1" fmla="*/ 0 h 648072"/>
                      <a:gd name="connsiteX2" fmla="*/ 720080 w 720080"/>
                      <a:gd name="connsiteY2" fmla="*/ 0 h 648072"/>
                      <a:gd name="connsiteX3" fmla="*/ 720080 w 720080"/>
                      <a:gd name="connsiteY3" fmla="*/ 648072 h 648072"/>
                      <a:gd name="connsiteX4" fmla="*/ 352839 w 720080"/>
                      <a:gd name="connsiteY4" fmla="*/ 648072 h 648072"/>
                      <a:gd name="connsiteX5" fmla="*/ 0 w 720080"/>
                      <a:gd name="connsiteY5" fmla="*/ 648072 h 648072"/>
                      <a:gd name="connsiteX6" fmla="*/ 0 w 720080"/>
                      <a:gd name="connsiteY6" fmla="*/ 0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80" h="648072" extrusionOk="0">
                        <a:moveTo>
                          <a:pt x="0" y="0"/>
                        </a:moveTo>
                        <a:cubicBezTo>
                          <a:pt x="86371" y="-1090"/>
                          <a:pt x="228769" y="-5492"/>
                          <a:pt x="360040" y="0"/>
                        </a:cubicBezTo>
                        <a:cubicBezTo>
                          <a:pt x="491311" y="5492"/>
                          <a:pt x="636181" y="16891"/>
                          <a:pt x="720080" y="0"/>
                        </a:cubicBezTo>
                        <a:cubicBezTo>
                          <a:pt x="693993" y="290634"/>
                          <a:pt x="693172" y="476055"/>
                          <a:pt x="720080" y="648072"/>
                        </a:cubicBezTo>
                        <a:cubicBezTo>
                          <a:pt x="580873" y="641805"/>
                          <a:pt x="492482" y="646140"/>
                          <a:pt x="352839" y="648072"/>
                        </a:cubicBezTo>
                        <a:cubicBezTo>
                          <a:pt x="213196" y="650004"/>
                          <a:pt x="91224" y="648604"/>
                          <a:pt x="0" y="648072"/>
                        </a:cubicBezTo>
                        <a:cubicBezTo>
                          <a:pt x="23125" y="500093"/>
                          <a:pt x="13652" y="25480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682228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a:extLst>
              <a:ext uri="{FF2B5EF4-FFF2-40B4-BE49-F238E27FC236}">
                <a16:creationId xmlns:a16="http://schemas.microsoft.com/office/drawing/2014/main" id="{9B56E015-D919-AE49-8220-28CE3D14301C}"/>
              </a:ext>
            </a:extLst>
          </p:cNvPr>
          <p:cNvSpPr>
            <a:spLocks noGrp="1"/>
          </p:cNvSpPr>
          <p:nvPr>
            <p:ph type="title"/>
          </p:nvPr>
        </p:nvSpPr>
        <p:spPr>
          <a:xfrm>
            <a:off x="623635" y="679570"/>
            <a:ext cx="10963473" cy="589190"/>
          </a:xfrm>
        </p:spPr>
        <p:txBody>
          <a:bodyPr/>
          <a:lstStyle/>
          <a:p>
            <a:r>
              <a:rPr lang="en-US" altLang="zh-CN" dirty="0"/>
              <a:t>Tensor Core</a:t>
            </a:r>
            <a:endParaRPr lang="zh-CN" altLang="en-US" dirty="0"/>
          </a:p>
        </p:txBody>
      </p:sp>
      <p:pic>
        <p:nvPicPr>
          <p:cNvPr id="9" name="图片 8">
            <a:extLst>
              <a:ext uri="{FF2B5EF4-FFF2-40B4-BE49-F238E27FC236}">
                <a16:creationId xmlns:a16="http://schemas.microsoft.com/office/drawing/2014/main" id="{AA42D51B-0402-4143-A2DB-C6F87B7D04A0}"/>
              </a:ext>
            </a:extLst>
          </p:cNvPr>
          <p:cNvPicPr>
            <a:picLocks noChangeAspect="1"/>
          </p:cNvPicPr>
          <p:nvPr/>
        </p:nvPicPr>
        <p:blipFill>
          <a:blip r:embed="rId2"/>
          <a:stretch>
            <a:fillRect/>
          </a:stretch>
        </p:blipFill>
        <p:spPr>
          <a:xfrm>
            <a:off x="676756" y="1210106"/>
            <a:ext cx="10518400" cy="2668589"/>
          </a:xfrm>
          <a:prstGeom prst="rect">
            <a:avLst/>
          </a:prstGeom>
        </p:spPr>
      </p:pic>
      <mc:AlternateContent xmlns:mc="http://schemas.openxmlformats.org/markup-compatibility/2006" xmlns:a14="http://schemas.microsoft.com/office/drawing/2010/main">
        <mc:Choice Requires="a14">
          <p:sp>
            <p:nvSpPr>
              <p:cNvPr id="10" name="内容占位符 3">
                <a:extLst>
                  <a:ext uri="{FF2B5EF4-FFF2-40B4-BE49-F238E27FC236}">
                    <a16:creationId xmlns:a16="http://schemas.microsoft.com/office/drawing/2014/main" id="{C70E233A-0476-5C49-B943-8CD5638195DE}"/>
                  </a:ext>
                </a:extLst>
              </p:cNvPr>
              <p:cNvSpPr txBox="1">
                <a:spLocks/>
              </p:cNvSpPr>
              <p:nvPr/>
            </p:nvSpPr>
            <p:spPr>
              <a:xfrm>
                <a:off x="2641997" y="4148832"/>
                <a:ext cx="7143028"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i="1">
                              <a:latin typeface="Cambria Math" panose="02040503050406030204" pitchFamily="18" charset="0"/>
                            </a:rPr>
                            <m:t>0,0</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i="1">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2</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m:t>
                          </m:r>
                          <m:r>
                            <a:rPr lang="en-US" altLang="zh-CN" i="1">
                              <a:latin typeface="Cambria Math" panose="02040503050406030204" pitchFamily="18" charset="0"/>
                            </a:rPr>
                            <m:t>,0</m:t>
                          </m:r>
                        </m:sub>
                      </m:sSub>
                    </m:oMath>
                  </m:oMathPara>
                </a14:m>
                <a:endParaRPr lang="en-US" dirty="0"/>
              </a:p>
            </p:txBody>
          </p:sp>
        </mc:Choice>
        <mc:Fallback xmlns="">
          <p:sp>
            <p:nvSpPr>
              <p:cNvPr id="10" name="内容占位符 3">
                <a:extLst>
                  <a:ext uri="{FF2B5EF4-FFF2-40B4-BE49-F238E27FC236}">
                    <a16:creationId xmlns:a16="http://schemas.microsoft.com/office/drawing/2014/main" id="{C70E233A-0476-5C49-B943-8CD5638195DE}"/>
                  </a:ext>
                </a:extLst>
              </p:cNvPr>
              <p:cNvSpPr txBox="1">
                <a:spLocks noRot="1" noChangeAspect="1" noMove="1" noResize="1" noEditPoints="1" noAdjustHandles="1" noChangeArrowheads="1" noChangeShapeType="1" noTextEdit="1"/>
              </p:cNvSpPr>
              <p:nvPr/>
            </p:nvSpPr>
            <p:spPr>
              <a:xfrm>
                <a:off x="2641997" y="4148832"/>
                <a:ext cx="7143028" cy="666272"/>
              </a:xfrm>
              <a:prstGeom prst="rect">
                <a:avLst/>
              </a:prstGeom>
              <a:blipFill>
                <a:blip r:embed="rId3"/>
                <a:stretch>
                  <a:fillRect/>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DA2233A5-90B1-0741-A403-A33827FB24B7}"/>
              </a:ext>
            </a:extLst>
          </p:cNvPr>
          <p:cNvSpPr/>
          <p:nvPr/>
        </p:nvSpPr>
        <p:spPr bwMode="auto">
          <a:xfrm>
            <a:off x="2858021" y="1916832"/>
            <a:ext cx="2232248" cy="648072"/>
          </a:xfrm>
          <a:prstGeom prst="rect">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736673711">
                  <a:custGeom>
                    <a:avLst/>
                    <a:gdLst>
                      <a:gd name="connsiteX0" fmla="*/ 0 w 2232248"/>
                      <a:gd name="connsiteY0" fmla="*/ 0 h 648072"/>
                      <a:gd name="connsiteX1" fmla="*/ 558062 w 2232248"/>
                      <a:gd name="connsiteY1" fmla="*/ 0 h 648072"/>
                      <a:gd name="connsiteX2" fmla="*/ 1049157 w 2232248"/>
                      <a:gd name="connsiteY2" fmla="*/ 0 h 648072"/>
                      <a:gd name="connsiteX3" fmla="*/ 1562574 w 2232248"/>
                      <a:gd name="connsiteY3" fmla="*/ 0 h 648072"/>
                      <a:gd name="connsiteX4" fmla="*/ 2232248 w 2232248"/>
                      <a:gd name="connsiteY4" fmla="*/ 0 h 648072"/>
                      <a:gd name="connsiteX5" fmla="*/ 2232248 w 2232248"/>
                      <a:gd name="connsiteY5" fmla="*/ 648072 h 648072"/>
                      <a:gd name="connsiteX6" fmla="*/ 1741153 w 2232248"/>
                      <a:gd name="connsiteY6" fmla="*/ 648072 h 648072"/>
                      <a:gd name="connsiteX7" fmla="*/ 1205414 w 2232248"/>
                      <a:gd name="connsiteY7" fmla="*/ 648072 h 648072"/>
                      <a:gd name="connsiteX8" fmla="*/ 691997 w 2232248"/>
                      <a:gd name="connsiteY8" fmla="*/ 648072 h 648072"/>
                      <a:gd name="connsiteX9" fmla="*/ 0 w 2232248"/>
                      <a:gd name="connsiteY9" fmla="*/ 648072 h 648072"/>
                      <a:gd name="connsiteX10" fmla="*/ 0 w 2232248"/>
                      <a:gd name="connsiteY10" fmla="*/ 0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2248" h="648072" extrusionOk="0">
                        <a:moveTo>
                          <a:pt x="0" y="0"/>
                        </a:moveTo>
                        <a:cubicBezTo>
                          <a:pt x="178636" y="10611"/>
                          <a:pt x="286460" y="22411"/>
                          <a:pt x="558062" y="0"/>
                        </a:cubicBezTo>
                        <a:cubicBezTo>
                          <a:pt x="829664" y="-22411"/>
                          <a:pt x="808279" y="-5574"/>
                          <a:pt x="1049157" y="0"/>
                        </a:cubicBezTo>
                        <a:cubicBezTo>
                          <a:pt x="1290036" y="5574"/>
                          <a:pt x="1326647" y="7015"/>
                          <a:pt x="1562574" y="0"/>
                        </a:cubicBezTo>
                        <a:cubicBezTo>
                          <a:pt x="1798501" y="-7015"/>
                          <a:pt x="1974346" y="-5882"/>
                          <a:pt x="2232248" y="0"/>
                        </a:cubicBezTo>
                        <a:cubicBezTo>
                          <a:pt x="2214169" y="312270"/>
                          <a:pt x="2252509" y="342243"/>
                          <a:pt x="2232248" y="648072"/>
                        </a:cubicBezTo>
                        <a:cubicBezTo>
                          <a:pt x="2095053" y="635225"/>
                          <a:pt x="1893842" y="627393"/>
                          <a:pt x="1741153" y="648072"/>
                        </a:cubicBezTo>
                        <a:cubicBezTo>
                          <a:pt x="1588465" y="668751"/>
                          <a:pt x="1369358" y="640091"/>
                          <a:pt x="1205414" y="648072"/>
                        </a:cubicBezTo>
                        <a:cubicBezTo>
                          <a:pt x="1041470" y="656053"/>
                          <a:pt x="799945" y="652898"/>
                          <a:pt x="691997" y="648072"/>
                        </a:cubicBezTo>
                        <a:cubicBezTo>
                          <a:pt x="584049" y="643246"/>
                          <a:pt x="269545" y="671145"/>
                          <a:pt x="0" y="648072"/>
                        </a:cubicBezTo>
                        <a:cubicBezTo>
                          <a:pt x="6225" y="425964"/>
                          <a:pt x="29956" y="209714"/>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12" name="矩形 11">
            <a:extLst>
              <a:ext uri="{FF2B5EF4-FFF2-40B4-BE49-F238E27FC236}">
                <a16:creationId xmlns:a16="http://schemas.microsoft.com/office/drawing/2014/main" id="{B7595FD1-2634-CF45-805E-DAB91655AD4E}"/>
              </a:ext>
            </a:extLst>
          </p:cNvPr>
          <p:cNvSpPr/>
          <p:nvPr/>
        </p:nvSpPr>
        <p:spPr bwMode="auto">
          <a:xfrm>
            <a:off x="6026373" y="1412528"/>
            <a:ext cx="720080" cy="2088232"/>
          </a:xfrm>
          <a:prstGeom prst="rect">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736673711">
                  <a:custGeom>
                    <a:avLst/>
                    <a:gdLst>
                      <a:gd name="connsiteX0" fmla="*/ 0 w 720080"/>
                      <a:gd name="connsiteY0" fmla="*/ 0 h 2088232"/>
                      <a:gd name="connsiteX1" fmla="*/ 360040 w 720080"/>
                      <a:gd name="connsiteY1" fmla="*/ 0 h 2088232"/>
                      <a:gd name="connsiteX2" fmla="*/ 720080 w 720080"/>
                      <a:gd name="connsiteY2" fmla="*/ 0 h 2088232"/>
                      <a:gd name="connsiteX3" fmla="*/ 720080 w 720080"/>
                      <a:gd name="connsiteY3" fmla="*/ 654313 h 2088232"/>
                      <a:gd name="connsiteX4" fmla="*/ 720080 w 720080"/>
                      <a:gd name="connsiteY4" fmla="*/ 1371272 h 2088232"/>
                      <a:gd name="connsiteX5" fmla="*/ 720080 w 720080"/>
                      <a:gd name="connsiteY5" fmla="*/ 2088232 h 2088232"/>
                      <a:gd name="connsiteX6" fmla="*/ 381642 w 720080"/>
                      <a:gd name="connsiteY6" fmla="*/ 2088232 h 2088232"/>
                      <a:gd name="connsiteX7" fmla="*/ 0 w 720080"/>
                      <a:gd name="connsiteY7" fmla="*/ 2088232 h 2088232"/>
                      <a:gd name="connsiteX8" fmla="*/ 0 w 720080"/>
                      <a:gd name="connsiteY8" fmla="*/ 1433919 h 2088232"/>
                      <a:gd name="connsiteX9" fmla="*/ 0 w 720080"/>
                      <a:gd name="connsiteY9" fmla="*/ 716960 h 2088232"/>
                      <a:gd name="connsiteX10" fmla="*/ 0 w 720080"/>
                      <a:gd name="connsiteY10" fmla="*/ 0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080" h="2088232" extrusionOk="0">
                        <a:moveTo>
                          <a:pt x="0" y="0"/>
                        </a:moveTo>
                        <a:cubicBezTo>
                          <a:pt x="86371" y="-1090"/>
                          <a:pt x="228769" y="-5492"/>
                          <a:pt x="360040" y="0"/>
                        </a:cubicBezTo>
                        <a:cubicBezTo>
                          <a:pt x="491311" y="5492"/>
                          <a:pt x="636181" y="16891"/>
                          <a:pt x="720080" y="0"/>
                        </a:cubicBezTo>
                        <a:cubicBezTo>
                          <a:pt x="737407" y="137556"/>
                          <a:pt x="701408" y="437874"/>
                          <a:pt x="720080" y="654313"/>
                        </a:cubicBezTo>
                        <a:cubicBezTo>
                          <a:pt x="738752" y="870752"/>
                          <a:pt x="719582" y="1126138"/>
                          <a:pt x="720080" y="1371272"/>
                        </a:cubicBezTo>
                        <a:cubicBezTo>
                          <a:pt x="720578" y="1616406"/>
                          <a:pt x="684509" y="1917075"/>
                          <a:pt x="720080" y="2088232"/>
                        </a:cubicBezTo>
                        <a:cubicBezTo>
                          <a:pt x="651356" y="2103952"/>
                          <a:pt x="486238" y="2083420"/>
                          <a:pt x="381642" y="2088232"/>
                        </a:cubicBezTo>
                        <a:cubicBezTo>
                          <a:pt x="277046" y="2093044"/>
                          <a:pt x="131683" y="2071300"/>
                          <a:pt x="0" y="2088232"/>
                        </a:cubicBezTo>
                        <a:cubicBezTo>
                          <a:pt x="379" y="1807343"/>
                          <a:pt x="5366" y="1601843"/>
                          <a:pt x="0" y="1433919"/>
                        </a:cubicBezTo>
                        <a:cubicBezTo>
                          <a:pt x="-5366" y="1265995"/>
                          <a:pt x="-22100" y="951605"/>
                          <a:pt x="0" y="716960"/>
                        </a:cubicBezTo>
                        <a:cubicBezTo>
                          <a:pt x="22100" y="482315"/>
                          <a:pt x="16555" y="279348"/>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矩形 12">
            <a:extLst>
              <a:ext uri="{FF2B5EF4-FFF2-40B4-BE49-F238E27FC236}">
                <a16:creationId xmlns:a16="http://schemas.microsoft.com/office/drawing/2014/main" id="{D18CC481-BC75-F04C-B9DC-F99FAE2B330D}"/>
              </a:ext>
            </a:extLst>
          </p:cNvPr>
          <p:cNvSpPr/>
          <p:nvPr/>
        </p:nvSpPr>
        <p:spPr bwMode="auto">
          <a:xfrm>
            <a:off x="9194725" y="1844824"/>
            <a:ext cx="720080" cy="648072"/>
          </a:xfrm>
          <a:prstGeom prst="rect">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736673711">
                  <a:custGeom>
                    <a:avLst/>
                    <a:gdLst>
                      <a:gd name="connsiteX0" fmla="*/ 0 w 720080"/>
                      <a:gd name="connsiteY0" fmla="*/ 0 h 648072"/>
                      <a:gd name="connsiteX1" fmla="*/ 360040 w 720080"/>
                      <a:gd name="connsiteY1" fmla="*/ 0 h 648072"/>
                      <a:gd name="connsiteX2" fmla="*/ 720080 w 720080"/>
                      <a:gd name="connsiteY2" fmla="*/ 0 h 648072"/>
                      <a:gd name="connsiteX3" fmla="*/ 720080 w 720080"/>
                      <a:gd name="connsiteY3" fmla="*/ 648072 h 648072"/>
                      <a:gd name="connsiteX4" fmla="*/ 352839 w 720080"/>
                      <a:gd name="connsiteY4" fmla="*/ 648072 h 648072"/>
                      <a:gd name="connsiteX5" fmla="*/ 0 w 720080"/>
                      <a:gd name="connsiteY5" fmla="*/ 648072 h 648072"/>
                      <a:gd name="connsiteX6" fmla="*/ 0 w 720080"/>
                      <a:gd name="connsiteY6" fmla="*/ 0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80" h="648072" extrusionOk="0">
                        <a:moveTo>
                          <a:pt x="0" y="0"/>
                        </a:moveTo>
                        <a:cubicBezTo>
                          <a:pt x="86371" y="-1090"/>
                          <a:pt x="228769" y="-5492"/>
                          <a:pt x="360040" y="0"/>
                        </a:cubicBezTo>
                        <a:cubicBezTo>
                          <a:pt x="491311" y="5492"/>
                          <a:pt x="636181" y="16891"/>
                          <a:pt x="720080" y="0"/>
                        </a:cubicBezTo>
                        <a:cubicBezTo>
                          <a:pt x="693993" y="290634"/>
                          <a:pt x="693172" y="476055"/>
                          <a:pt x="720080" y="648072"/>
                        </a:cubicBezTo>
                        <a:cubicBezTo>
                          <a:pt x="580873" y="641805"/>
                          <a:pt x="492482" y="646140"/>
                          <a:pt x="352839" y="648072"/>
                        </a:cubicBezTo>
                        <a:cubicBezTo>
                          <a:pt x="213196" y="650004"/>
                          <a:pt x="91224" y="648604"/>
                          <a:pt x="0" y="648072"/>
                        </a:cubicBezTo>
                        <a:cubicBezTo>
                          <a:pt x="23125" y="500093"/>
                          <a:pt x="13652" y="25480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mc:AlternateContent xmlns:mc="http://schemas.openxmlformats.org/markup-compatibility/2006" xmlns:a14="http://schemas.microsoft.com/office/drawing/2010/main">
        <mc:Choice Requires="a14">
          <p:sp>
            <p:nvSpPr>
              <p:cNvPr id="14" name="内容占位符 3">
                <a:extLst>
                  <a:ext uri="{FF2B5EF4-FFF2-40B4-BE49-F238E27FC236}">
                    <a16:creationId xmlns:a16="http://schemas.microsoft.com/office/drawing/2014/main" id="{D3D1E32C-82F8-5B49-9F8B-7F3C445C0657}"/>
                  </a:ext>
                </a:extLst>
              </p:cNvPr>
              <p:cNvSpPr txBox="1">
                <a:spLocks/>
              </p:cNvSpPr>
              <p:nvPr/>
            </p:nvSpPr>
            <p:spPr>
              <a:xfrm>
                <a:off x="2670341" y="4752105"/>
                <a:ext cx="7143028"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r>
                            <a:rPr lang="en-US" altLang="zh-CN" i="1">
                              <a:latin typeface="Cambria Math" panose="02040503050406030204" pitchFamily="18" charset="0"/>
                            </a:rPr>
                            <m:t>,0</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0</m:t>
                          </m:r>
                          <m:r>
                            <a:rPr lang="en-US" altLang="zh-CN" i="1">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1</m:t>
                          </m:r>
                        </m:sub>
                      </m:sSub>
                    </m:oMath>
                  </m:oMathPara>
                </a14:m>
                <a:endParaRPr lang="en-US" dirty="0"/>
              </a:p>
            </p:txBody>
          </p:sp>
        </mc:Choice>
        <mc:Fallback xmlns="">
          <p:sp>
            <p:nvSpPr>
              <p:cNvPr id="14" name="内容占位符 3">
                <a:extLst>
                  <a:ext uri="{FF2B5EF4-FFF2-40B4-BE49-F238E27FC236}">
                    <a16:creationId xmlns:a16="http://schemas.microsoft.com/office/drawing/2014/main" id="{D3D1E32C-82F8-5B49-9F8B-7F3C445C0657}"/>
                  </a:ext>
                </a:extLst>
              </p:cNvPr>
              <p:cNvSpPr txBox="1">
                <a:spLocks noRot="1" noChangeAspect="1" noMove="1" noResize="1" noEditPoints="1" noAdjustHandles="1" noChangeArrowheads="1" noChangeShapeType="1" noTextEdit="1"/>
              </p:cNvSpPr>
              <p:nvPr/>
            </p:nvSpPr>
            <p:spPr>
              <a:xfrm>
                <a:off x="2670341" y="4752105"/>
                <a:ext cx="7143028" cy="66627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5767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a:extLst>
              <a:ext uri="{FF2B5EF4-FFF2-40B4-BE49-F238E27FC236}">
                <a16:creationId xmlns:a16="http://schemas.microsoft.com/office/drawing/2014/main" id="{9B56E015-D919-AE49-8220-28CE3D14301C}"/>
              </a:ext>
            </a:extLst>
          </p:cNvPr>
          <p:cNvSpPr>
            <a:spLocks noGrp="1"/>
          </p:cNvSpPr>
          <p:nvPr>
            <p:ph type="title"/>
          </p:nvPr>
        </p:nvSpPr>
        <p:spPr>
          <a:xfrm>
            <a:off x="623635" y="679570"/>
            <a:ext cx="10963473" cy="589190"/>
          </a:xfrm>
        </p:spPr>
        <p:txBody>
          <a:bodyPr/>
          <a:lstStyle/>
          <a:p>
            <a:r>
              <a:rPr lang="en-US" altLang="zh-CN" dirty="0"/>
              <a:t>Tensor Core</a:t>
            </a:r>
            <a:endParaRPr lang="zh-CN" altLang="en-US" dirty="0"/>
          </a:p>
        </p:txBody>
      </p:sp>
      <p:pic>
        <p:nvPicPr>
          <p:cNvPr id="9" name="图片 8">
            <a:extLst>
              <a:ext uri="{FF2B5EF4-FFF2-40B4-BE49-F238E27FC236}">
                <a16:creationId xmlns:a16="http://schemas.microsoft.com/office/drawing/2014/main" id="{AA42D51B-0402-4143-A2DB-C6F87B7D04A0}"/>
              </a:ext>
            </a:extLst>
          </p:cNvPr>
          <p:cNvPicPr>
            <a:picLocks noChangeAspect="1"/>
          </p:cNvPicPr>
          <p:nvPr/>
        </p:nvPicPr>
        <p:blipFill>
          <a:blip r:embed="rId2"/>
          <a:stretch>
            <a:fillRect/>
          </a:stretch>
        </p:blipFill>
        <p:spPr>
          <a:xfrm>
            <a:off x="676756" y="1210106"/>
            <a:ext cx="10518400" cy="2668589"/>
          </a:xfrm>
          <a:prstGeom prst="rect">
            <a:avLst/>
          </a:prstGeom>
        </p:spPr>
      </p:pic>
      <mc:AlternateContent xmlns:mc="http://schemas.openxmlformats.org/markup-compatibility/2006" xmlns:a14="http://schemas.microsoft.com/office/drawing/2010/main">
        <mc:Choice Requires="a14">
          <p:sp>
            <p:nvSpPr>
              <p:cNvPr id="10" name="内容占位符 3">
                <a:extLst>
                  <a:ext uri="{FF2B5EF4-FFF2-40B4-BE49-F238E27FC236}">
                    <a16:creationId xmlns:a16="http://schemas.microsoft.com/office/drawing/2014/main" id="{C70E233A-0476-5C49-B943-8CD5638195DE}"/>
                  </a:ext>
                </a:extLst>
              </p:cNvPr>
              <p:cNvSpPr txBox="1">
                <a:spLocks/>
              </p:cNvSpPr>
              <p:nvPr/>
            </p:nvSpPr>
            <p:spPr>
              <a:xfrm>
                <a:off x="2641997" y="4077072"/>
                <a:ext cx="7143028"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i="1">
                              <a:latin typeface="Cambria Math" panose="02040503050406030204" pitchFamily="18" charset="0"/>
                            </a:rPr>
                            <m:t>0,0</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i="1">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2</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m:t>
                          </m:r>
                          <m:r>
                            <a:rPr lang="en-US" altLang="zh-CN" i="1">
                              <a:latin typeface="Cambria Math" panose="02040503050406030204" pitchFamily="18" charset="0"/>
                            </a:rPr>
                            <m:t>,0</m:t>
                          </m:r>
                        </m:sub>
                      </m:sSub>
                    </m:oMath>
                  </m:oMathPara>
                </a14:m>
                <a:endParaRPr lang="en-US" dirty="0"/>
              </a:p>
            </p:txBody>
          </p:sp>
        </mc:Choice>
        <mc:Fallback xmlns="">
          <p:sp>
            <p:nvSpPr>
              <p:cNvPr id="10" name="内容占位符 3">
                <a:extLst>
                  <a:ext uri="{FF2B5EF4-FFF2-40B4-BE49-F238E27FC236}">
                    <a16:creationId xmlns:a16="http://schemas.microsoft.com/office/drawing/2014/main" id="{C70E233A-0476-5C49-B943-8CD5638195DE}"/>
                  </a:ext>
                </a:extLst>
              </p:cNvPr>
              <p:cNvSpPr txBox="1">
                <a:spLocks noRot="1" noChangeAspect="1" noMove="1" noResize="1" noEditPoints="1" noAdjustHandles="1" noChangeArrowheads="1" noChangeShapeType="1" noTextEdit="1"/>
              </p:cNvSpPr>
              <p:nvPr/>
            </p:nvSpPr>
            <p:spPr>
              <a:xfrm>
                <a:off x="2641997" y="4077072"/>
                <a:ext cx="7143028" cy="666272"/>
              </a:xfrm>
              <a:prstGeom prst="rect">
                <a:avLst/>
              </a:prstGeom>
              <a:blipFill>
                <a:blip r:embed="rId3"/>
                <a:stretch>
                  <a:fillRect/>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DA2233A5-90B1-0741-A403-A33827FB24B7}"/>
              </a:ext>
            </a:extLst>
          </p:cNvPr>
          <p:cNvSpPr/>
          <p:nvPr/>
        </p:nvSpPr>
        <p:spPr bwMode="auto">
          <a:xfrm>
            <a:off x="2858021" y="2852936"/>
            <a:ext cx="2232248" cy="648072"/>
          </a:xfrm>
          <a:prstGeom prst="rect">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736673711">
                  <a:custGeom>
                    <a:avLst/>
                    <a:gdLst>
                      <a:gd name="connsiteX0" fmla="*/ 0 w 2232248"/>
                      <a:gd name="connsiteY0" fmla="*/ 0 h 648072"/>
                      <a:gd name="connsiteX1" fmla="*/ 558062 w 2232248"/>
                      <a:gd name="connsiteY1" fmla="*/ 0 h 648072"/>
                      <a:gd name="connsiteX2" fmla="*/ 1049157 w 2232248"/>
                      <a:gd name="connsiteY2" fmla="*/ 0 h 648072"/>
                      <a:gd name="connsiteX3" fmla="*/ 1562574 w 2232248"/>
                      <a:gd name="connsiteY3" fmla="*/ 0 h 648072"/>
                      <a:gd name="connsiteX4" fmla="*/ 2232248 w 2232248"/>
                      <a:gd name="connsiteY4" fmla="*/ 0 h 648072"/>
                      <a:gd name="connsiteX5" fmla="*/ 2232248 w 2232248"/>
                      <a:gd name="connsiteY5" fmla="*/ 648072 h 648072"/>
                      <a:gd name="connsiteX6" fmla="*/ 1741153 w 2232248"/>
                      <a:gd name="connsiteY6" fmla="*/ 648072 h 648072"/>
                      <a:gd name="connsiteX7" fmla="*/ 1205414 w 2232248"/>
                      <a:gd name="connsiteY7" fmla="*/ 648072 h 648072"/>
                      <a:gd name="connsiteX8" fmla="*/ 691997 w 2232248"/>
                      <a:gd name="connsiteY8" fmla="*/ 648072 h 648072"/>
                      <a:gd name="connsiteX9" fmla="*/ 0 w 2232248"/>
                      <a:gd name="connsiteY9" fmla="*/ 648072 h 648072"/>
                      <a:gd name="connsiteX10" fmla="*/ 0 w 2232248"/>
                      <a:gd name="connsiteY10" fmla="*/ 0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2248" h="648072" extrusionOk="0">
                        <a:moveTo>
                          <a:pt x="0" y="0"/>
                        </a:moveTo>
                        <a:cubicBezTo>
                          <a:pt x="178636" y="10611"/>
                          <a:pt x="286460" y="22411"/>
                          <a:pt x="558062" y="0"/>
                        </a:cubicBezTo>
                        <a:cubicBezTo>
                          <a:pt x="829664" y="-22411"/>
                          <a:pt x="808279" y="-5574"/>
                          <a:pt x="1049157" y="0"/>
                        </a:cubicBezTo>
                        <a:cubicBezTo>
                          <a:pt x="1290036" y="5574"/>
                          <a:pt x="1326647" y="7015"/>
                          <a:pt x="1562574" y="0"/>
                        </a:cubicBezTo>
                        <a:cubicBezTo>
                          <a:pt x="1798501" y="-7015"/>
                          <a:pt x="1974346" y="-5882"/>
                          <a:pt x="2232248" y="0"/>
                        </a:cubicBezTo>
                        <a:cubicBezTo>
                          <a:pt x="2214169" y="312270"/>
                          <a:pt x="2252509" y="342243"/>
                          <a:pt x="2232248" y="648072"/>
                        </a:cubicBezTo>
                        <a:cubicBezTo>
                          <a:pt x="2095053" y="635225"/>
                          <a:pt x="1893842" y="627393"/>
                          <a:pt x="1741153" y="648072"/>
                        </a:cubicBezTo>
                        <a:cubicBezTo>
                          <a:pt x="1588465" y="668751"/>
                          <a:pt x="1369358" y="640091"/>
                          <a:pt x="1205414" y="648072"/>
                        </a:cubicBezTo>
                        <a:cubicBezTo>
                          <a:pt x="1041470" y="656053"/>
                          <a:pt x="799945" y="652898"/>
                          <a:pt x="691997" y="648072"/>
                        </a:cubicBezTo>
                        <a:cubicBezTo>
                          <a:pt x="584049" y="643246"/>
                          <a:pt x="269545" y="671145"/>
                          <a:pt x="0" y="648072"/>
                        </a:cubicBezTo>
                        <a:cubicBezTo>
                          <a:pt x="6225" y="425964"/>
                          <a:pt x="29956" y="209714"/>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12" name="矩形 11">
            <a:extLst>
              <a:ext uri="{FF2B5EF4-FFF2-40B4-BE49-F238E27FC236}">
                <a16:creationId xmlns:a16="http://schemas.microsoft.com/office/drawing/2014/main" id="{B7595FD1-2634-CF45-805E-DAB91655AD4E}"/>
              </a:ext>
            </a:extLst>
          </p:cNvPr>
          <p:cNvSpPr/>
          <p:nvPr/>
        </p:nvSpPr>
        <p:spPr bwMode="auto">
          <a:xfrm>
            <a:off x="7034485" y="1412776"/>
            <a:ext cx="720080" cy="2088232"/>
          </a:xfrm>
          <a:prstGeom prst="rect">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736673711">
                  <a:custGeom>
                    <a:avLst/>
                    <a:gdLst>
                      <a:gd name="connsiteX0" fmla="*/ 0 w 720080"/>
                      <a:gd name="connsiteY0" fmla="*/ 0 h 2088232"/>
                      <a:gd name="connsiteX1" fmla="*/ 360040 w 720080"/>
                      <a:gd name="connsiteY1" fmla="*/ 0 h 2088232"/>
                      <a:gd name="connsiteX2" fmla="*/ 720080 w 720080"/>
                      <a:gd name="connsiteY2" fmla="*/ 0 h 2088232"/>
                      <a:gd name="connsiteX3" fmla="*/ 720080 w 720080"/>
                      <a:gd name="connsiteY3" fmla="*/ 654313 h 2088232"/>
                      <a:gd name="connsiteX4" fmla="*/ 720080 w 720080"/>
                      <a:gd name="connsiteY4" fmla="*/ 1371272 h 2088232"/>
                      <a:gd name="connsiteX5" fmla="*/ 720080 w 720080"/>
                      <a:gd name="connsiteY5" fmla="*/ 2088232 h 2088232"/>
                      <a:gd name="connsiteX6" fmla="*/ 381642 w 720080"/>
                      <a:gd name="connsiteY6" fmla="*/ 2088232 h 2088232"/>
                      <a:gd name="connsiteX7" fmla="*/ 0 w 720080"/>
                      <a:gd name="connsiteY7" fmla="*/ 2088232 h 2088232"/>
                      <a:gd name="connsiteX8" fmla="*/ 0 w 720080"/>
                      <a:gd name="connsiteY8" fmla="*/ 1433919 h 2088232"/>
                      <a:gd name="connsiteX9" fmla="*/ 0 w 720080"/>
                      <a:gd name="connsiteY9" fmla="*/ 716960 h 2088232"/>
                      <a:gd name="connsiteX10" fmla="*/ 0 w 720080"/>
                      <a:gd name="connsiteY10" fmla="*/ 0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080" h="2088232" extrusionOk="0">
                        <a:moveTo>
                          <a:pt x="0" y="0"/>
                        </a:moveTo>
                        <a:cubicBezTo>
                          <a:pt x="86371" y="-1090"/>
                          <a:pt x="228769" y="-5492"/>
                          <a:pt x="360040" y="0"/>
                        </a:cubicBezTo>
                        <a:cubicBezTo>
                          <a:pt x="491311" y="5492"/>
                          <a:pt x="636181" y="16891"/>
                          <a:pt x="720080" y="0"/>
                        </a:cubicBezTo>
                        <a:cubicBezTo>
                          <a:pt x="737407" y="137556"/>
                          <a:pt x="701408" y="437874"/>
                          <a:pt x="720080" y="654313"/>
                        </a:cubicBezTo>
                        <a:cubicBezTo>
                          <a:pt x="738752" y="870752"/>
                          <a:pt x="719582" y="1126138"/>
                          <a:pt x="720080" y="1371272"/>
                        </a:cubicBezTo>
                        <a:cubicBezTo>
                          <a:pt x="720578" y="1616406"/>
                          <a:pt x="684509" y="1917075"/>
                          <a:pt x="720080" y="2088232"/>
                        </a:cubicBezTo>
                        <a:cubicBezTo>
                          <a:pt x="651356" y="2103952"/>
                          <a:pt x="486238" y="2083420"/>
                          <a:pt x="381642" y="2088232"/>
                        </a:cubicBezTo>
                        <a:cubicBezTo>
                          <a:pt x="277046" y="2093044"/>
                          <a:pt x="131683" y="2071300"/>
                          <a:pt x="0" y="2088232"/>
                        </a:cubicBezTo>
                        <a:cubicBezTo>
                          <a:pt x="379" y="1807343"/>
                          <a:pt x="5366" y="1601843"/>
                          <a:pt x="0" y="1433919"/>
                        </a:cubicBezTo>
                        <a:cubicBezTo>
                          <a:pt x="-5366" y="1265995"/>
                          <a:pt x="-22100" y="951605"/>
                          <a:pt x="0" y="716960"/>
                        </a:cubicBezTo>
                        <a:cubicBezTo>
                          <a:pt x="22100" y="482315"/>
                          <a:pt x="16555" y="279348"/>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矩形 12">
            <a:extLst>
              <a:ext uri="{FF2B5EF4-FFF2-40B4-BE49-F238E27FC236}">
                <a16:creationId xmlns:a16="http://schemas.microsoft.com/office/drawing/2014/main" id="{D18CC481-BC75-F04C-B9DC-F99FAE2B330D}"/>
              </a:ext>
            </a:extLst>
          </p:cNvPr>
          <p:cNvSpPr/>
          <p:nvPr/>
        </p:nvSpPr>
        <p:spPr bwMode="auto">
          <a:xfrm>
            <a:off x="10202837" y="2780928"/>
            <a:ext cx="720080" cy="648072"/>
          </a:xfrm>
          <a:prstGeom prst="rect">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736673711">
                  <a:custGeom>
                    <a:avLst/>
                    <a:gdLst>
                      <a:gd name="connsiteX0" fmla="*/ 0 w 720080"/>
                      <a:gd name="connsiteY0" fmla="*/ 0 h 648072"/>
                      <a:gd name="connsiteX1" fmla="*/ 360040 w 720080"/>
                      <a:gd name="connsiteY1" fmla="*/ 0 h 648072"/>
                      <a:gd name="connsiteX2" fmla="*/ 720080 w 720080"/>
                      <a:gd name="connsiteY2" fmla="*/ 0 h 648072"/>
                      <a:gd name="connsiteX3" fmla="*/ 720080 w 720080"/>
                      <a:gd name="connsiteY3" fmla="*/ 648072 h 648072"/>
                      <a:gd name="connsiteX4" fmla="*/ 352839 w 720080"/>
                      <a:gd name="connsiteY4" fmla="*/ 648072 h 648072"/>
                      <a:gd name="connsiteX5" fmla="*/ 0 w 720080"/>
                      <a:gd name="connsiteY5" fmla="*/ 648072 h 648072"/>
                      <a:gd name="connsiteX6" fmla="*/ 0 w 720080"/>
                      <a:gd name="connsiteY6" fmla="*/ 0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80" h="648072" extrusionOk="0">
                        <a:moveTo>
                          <a:pt x="0" y="0"/>
                        </a:moveTo>
                        <a:cubicBezTo>
                          <a:pt x="86371" y="-1090"/>
                          <a:pt x="228769" y="-5492"/>
                          <a:pt x="360040" y="0"/>
                        </a:cubicBezTo>
                        <a:cubicBezTo>
                          <a:pt x="491311" y="5492"/>
                          <a:pt x="636181" y="16891"/>
                          <a:pt x="720080" y="0"/>
                        </a:cubicBezTo>
                        <a:cubicBezTo>
                          <a:pt x="693993" y="290634"/>
                          <a:pt x="693172" y="476055"/>
                          <a:pt x="720080" y="648072"/>
                        </a:cubicBezTo>
                        <a:cubicBezTo>
                          <a:pt x="580873" y="641805"/>
                          <a:pt x="492482" y="646140"/>
                          <a:pt x="352839" y="648072"/>
                        </a:cubicBezTo>
                        <a:cubicBezTo>
                          <a:pt x="213196" y="650004"/>
                          <a:pt x="91224" y="648604"/>
                          <a:pt x="0" y="648072"/>
                        </a:cubicBezTo>
                        <a:cubicBezTo>
                          <a:pt x="23125" y="500093"/>
                          <a:pt x="13652" y="25480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mc:AlternateContent xmlns:mc="http://schemas.openxmlformats.org/markup-compatibility/2006" xmlns:a14="http://schemas.microsoft.com/office/drawing/2010/main">
        <mc:Choice Requires="a14">
          <p:sp>
            <p:nvSpPr>
              <p:cNvPr id="14" name="内容占位符 3">
                <a:extLst>
                  <a:ext uri="{FF2B5EF4-FFF2-40B4-BE49-F238E27FC236}">
                    <a16:creationId xmlns:a16="http://schemas.microsoft.com/office/drawing/2014/main" id="{D3D1E32C-82F8-5B49-9F8B-7F3C445C0657}"/>
                  </a:ext>
                </a:extLst>
              </p:cNvPr>
              <p:cNvSpPr txBox="1">
                <a:spLocks/>
              </p:cNvSpPr>
              <p:nvPr/>
            </p:nvSpPr>
            <p:spPr>
              <a:xfrm>
                <a:off x="2641997" y="4680345"/>
                <a:ext cx="7143028"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r>
                            <a:rPr lang="en-US" altLang="zh-CN" i="1">
                              <a:latin typeface="Cambria Math" panose="02040503050406030204" pitchFamily="18" charset="0"/>
                            </a:rPr>
                            <m:t>,0</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0</m:t>
                          </m:r>
                          <m:r>
                            <a:rPr lang="en-US" altLang="zh-CN" i="1">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1</m:t>
                          </m:r>
                        </m:sub>
                      </m:sSub>
                    </m:oMath>
                  </m:oMathPara>
                </a14:m>
                <a:endParaRPr lang="en-US" dirty="0"/>
              </a:p>
            </p:txBody>
          </p:sp>
        </mc:Choice>
        <mc:Fallback xmlns="">
          <p:sp>
            <p:nvSpPr>
              <p:cNvPr id="14" name="内容占位符 3">
                <a:extLst>
                  <a:ext uri="{FF2B5EF4-FFF2-40B4-BE49-F238E27FC236}">
                    <a16:creationId xmlns:a16="http://schemas.microsoft.com/office/drawing/2014/main" id="{D3D1E32C-82F8-5B49-9F8B-7F3C445C0657}"/>
                  </a:ext>
                </a:extLst>
              </p:cNvPr>
              <p:cNvSpPr txBox="1">
                <a:spLocks noRot="1" noChangeAspect="1" noMove="1" noResize="1" noEditPoints="1" noAdjustHandles="1" noChangeArrowheads="1" noChangeShapeType="1" noTextEdit="1"/>
              </p:cNvSpPr>
              <p:nvPr/>
            </p:nvSpPr>
            <p:spPr>
              <a:xfrm>
                <a:off x="2641997" y="4680345"/>
                <a:ext cx="7143028" cy="66627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内容占位符 3">
                <a:extLst>
                  <a:ext uri="{FF2B5EF4-FFF2-40B4-BE49-F238E27FC236}">
                    <a16:creationId xmlns:a16="http://schemas.microsoft.com/office/drawing/2014/main" id="{77C690B1-7FA4-3146-955F-8280EE417843}"/>
                  </a:ext>
                </a:extLst>
              </p:cNvPr>
              <p:cNvSpPr txBox="1">
                <a:spLocks/>
              </p:cNvSpPr>
              <p:nvPr/>
            </p:nvSpPr>
            <p:spPr>
              <a:xfrm>
                <a:off x="2641997" y="5283618"/>
                <a:ext cx="7143028"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5" name="内容占位符 3">
                <a:extLst>
                  <a:ext uri="{FF2B5EF4-FFF2-40B4-BE49-F238E27FC236}">
                    <a16:creationId xmlns:a16="http://schemas.microsoft.com/office/drawing/2014/main" id="{77C690B1-7FA4-3146-955F-8280EE417843}"/>
                  </a:ext>
                </a:extLst>
              </p:cNvPr>
              <p:cNvSpPr txBox="1">
                <a:spLocks noRot="1" noChangeAspect="1" noMove="1" noResize="1" noEditPoints="1" noAdjustHandles="1" noChangeArrowheads="1" noChangeShapeType="1" noTextEdit="1"/>
              </p:cNvSpPr>
              <p:nvPr/>
            </p:nvSpPr>
            <p:spPr>
              <a:xfrm>
                <a:off x="2641997" y="5283618"/>
                <a:ext cx="7143028" cy="66627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内容占位符 3">
                <a:extLst>
                  <a:ext uri="{FF2B5EF4-FFF2-40B4-BE49-F238E27FC236}">
                    <a16:creationId xmlns:a16="http://schemas.microsoft.com/office/drawing/2014/main" id="{AAC187E1-7672-AA48-9FB3-C0A32356AB87}"/>
                  </a:ext>
                </a:extLst>
              </p:cNvPr>
              <p:cNvSpPr txBox="1">
                <a:spLocks/>
              </p:cNvSpPr>
              <p:nvPr/>
            </p:nvSpPr>
            <p:spPr>
              <a:xfrm>
                <a:off x="2641997" y="5773534"/>
                <a:ext cx="7143028"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3,3</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3</m:t>
                          </m:r>
                          <m:r>
                            <a:rPr lang="en-US" altLang="zh-CN" i="1">
                              <a:latin typeface="Cambria Math" panose="02040503050406030204" pitchFamily="18" charset="0"/>
                            </a:rPr>
                            <m:t>,0</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0</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3</m:t>
                          </m:r>
                          <m:r>
                            <a:rPr lang="en-US" altLang="zh-CN" i="1">
                              <a:latin typeface="Cambria Math" panose="02040503050406030204" pitchFamily="18" charset="0"/>
                            </a:rPr>
                            <m:t>,</m:t>
                          </m:r>
                          <m:r>
                            <a:rPr lang="en-US" altLang="zh-CN" b="0" i="1" smtClean="0">
                              <a:latin typeface="Cambria Math" panose="02040503050406030204" pitchFamily="18" charset="0"/>
                            </a:rPr>
                            <m:t>3</m:t>
                          </m:r>
                        </m:sub>
                      </m:sSub>
                    </m:oMath>
                  </m:oMathPara>
                </a14:m>
                <a:endParaRPr lang="en-US" dirty="0"/>
              </a:p>
            </p:txBody>
          </p:sp>
        </mc:Choice>
        <mc:Fallback xmlns="">
          <p:sp>
            <p:nvSpPr>
              <p:cNvPr id="16" name="内容占位符 3">
                <a:extLst>
                  <a:ext uri="{FF2B5EF4-FFF2-40B4-BE49-F238E27FC236}">
                    <a16:creationId xmlns:a16="http://schemas.microsoft.com/office/drawing/2014/main" id="{AAC187E1-7672-AA48-9FB3-C0A32356AB87}"/>
                  </a:ext>
                </a:extLst>
              </p:cNvPr>
              <p:cNvSpPr txBox="1">
                <a:spLocks noRot="1" noChangeAspect="1" noMove="1" noResize="1" noEditPoints="1" noAdjustHandles="1" noChangeArrowheads="1" noChangeShapeType="1" noTextEdit="1"/>
              </p:cNvSpPr>
              <p:nvPr/>
            </p:nvSpPr>
            <p:spPr>
              <a:xfrm>
                <a:off x="2641997" y="5773534"/>
                <a:ext cx="7143028" cy="66627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870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P spid="14"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66EF432-F450-B041-913E-A96B5C0A0B3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1124"/>
            <a:ext cx="12196763" cy="6846876"/>
          </a:xfrm>
          <a:prstGeom prst="rect">
            <a:avLst/>
          </a:prstGeom>
        </p:spPr>
      </p:pic>
      <p:sp>
        <p:nvSpPr>
          <p:cNvPr id="7" name="矩形 6">
            <a:extLst>
              <a:ext uri="{FF2B5EF4-FFF2-40B4-BE49-F238E27FC236}">
                <a16:creationId xmlns:a16="http://schemas.microsoft.com/office/drawing/2014/main" id="{08643A02-3572-2D4F-B5F0-B02FE2C3D65F}"/>
              </a:ext>
            </a:extLst>
          </p:cNvPr>
          <p:cNvSpPr/>
          <p:nvPr/>
        </p:nvSpPr>
        <p:spPr>
          <a:xfrm>
            <a:off x="697781" y="6237312"/>
            <a:ext cx="10634885" cy="400110"/>
          </a:xfrm>
          <a:prstGeom prst="rect">
            <a:avLst/>
          </a:prstGeom>
        </p:spPr>
        <p:txBody>
          <a:bodyPr wrap="square">
            <a:spAutoFit/>
          </a:bodyPr>
          <a:lstStyle/>
          <a:p>
            <a:pPr algn="ctr"/>
            <a:r>
              <a:rPr lang="zh-CN" altLang="en-US" sz="2000" dirty="0">
                <a:solidFill>
                  <a:schemeClr val="bg1"/>
                </a:solidFill>
                <a:latin typeface="Gill Sans MT" panose="020B0502020104020203" pitchFamily="34" charset="0"/>
                <a:ea typeface="Microsoft YaHei" panose="020B0503020204020204" pitchFamily="34" charset="-122"/>
              </a:rPr>
              <a:t> </a:t>
            </a:r>
            <a:r>
              <a:rPr lang="en-US" altLang="zh-CN" sz="2000" dirty="0">
                <a:solidFill>
                  <a:schemeClr val="bg1"/>
                </a:solidFill>
                <a:latin typeface="Gill Sans MT" panose="020B0502020104020203" pitchFamily="34" charset="0"/>
                <a:ea typeface="Microsoft YaHei" panose="020B0503020204020204" pitchFamily="34" charset="-122"/>
              </a:rPr>
              <a:t>Tensor Core </a:t>
            </a:r>
            <a:r>
              <a:rPr lang="zh-CN" altLang="en-US" sz="2000" dirty="0">
                <a:solidFill>
                  <a:schemeClr val="bg1"/>
                </a:solidFill>
                <a:latin typeface="Gill Sans MT" panose="020B0502020104020203" pitchFamily="34" charset="0"/>
                <a:ea typeface="Microsoft YaHei" panose="020B0503020204020204" pitchFamily="34" charset="-122"/>
              </a:rPr>
              <a:t>单时钟周期内能执行 </a:t>
            </a:r>
            <a:r>
              <a:rPr lang="en-US" altLang="zh-CN" sz="2000" dirty="0">
                <a:solidFill>
                  <a:schemeClr val="bg1"/>
                </a:solidFill>
                <a:latin typeface="Gill Sans MT" panose="020B0502020104020203" pitchFamily="34" charset="0"/>
                <a:ea typeface="Microsoft YaHei" panose="020B0503020204020204" pitchFamily="34" charset="-122"/>
              </a:rPr>
              <a:t>4×4×4=64 </a:t>
            </a:r>
            <a:r>
              <a:rPr lang="zh-CN" altLang="en-US" sz="2000" dirty="0">
                <a:solidFill>
                  <a:schemeClr val="bg1"/>
                </a:solidFill>
                <a:latin typeface="Gill Sans MT" panose="020B0502020104020203" pitchFamily="34" charset="0"/>
                <a:ea typeface="Microsoft YaHei" panose="020B0503020204020204" pitchFamily="34" charset="-122"/>
              </a:rPr>
              <a:t>次 </a:t>
            </a:r>
            <a:r>
              <a:rPr lang="en-US" altLang="zh-CN" sz="2000" dirty="0">
                <a:solidFill>
                  <a:schemeClr val="bg1"/>
                </a:solidFill>
                <a:latin typeface="Gill Sans MT" panose="020B0502020104020203" pitchFamily="34" charset="0"/>
                <a:ea typeface="Microsoft YaHei" panose="020B0503020204020204" pitchFamily="34" charset="-122"/>
              </a:rPr>
              <a:t>FMA</a:t>
            </a:r>
            <a:r>
              <a:rPr lang="zh-CN" altLang="en-US" sz="2000" dirty="0">
                <a:solidFill>
                  <a:schemeClr val="bg1"/>
                </a:solidFill>
                <a:latin typeface="Gill Sans MT" panose="020B0502020104020203" pitchFamily="34" charset="0"/>
                <a:ea typeface="Microsoft YaHei" panose="020B0503020204020204" pitchFamily="34" charset="-122"/>
              </a:rPr>
              <a:t>（</a:t>
            </a:r>
            <a:r>
              <a:rPr lang="en-US" altLang="zh-CN" sz="2000" dirty="0">
                <a:solidFill>
                  <a:schemeClr val="bg1"/>
                </a:solidFill>
                <a:latin typeface="Gill Sans MT" panose="020B0502020104020203" pitchFamily="34" charset="0"/>
                <a:ea typeface="Microsoft YaHei" panose="020B0503020204020204" pitchFamily="34" charset="-122"/>
              </a:rPr>
              <a:t>Fused-Multiply-Add</a:t>
            </a:r>
            <a:r>
              <a:rPr lang="zh-CN" altLang="en-US" sz="2000" dirty="0">
                <a:solidFill>
                  <a:schemeClr val="bg1"/>
                </a:solidFill>
                <a:latin typeface="Gill Sans MT" panose="020B0502020104020203" pitchFamily="34" charset="0"/>
                <a:ea typeface="Microsoft YaHei" panose="020B0503020204020204" pitchFamily="34" charset="-122"/>
              </a:rPr>
              <a:t>，乘加计算）</a:t>
            </a:r>
          </a:p>
        </p:txBody>
      </p:sp>
    </p:spTree>
    <p:extLst>
      <p:ext uri="{BB962C8B-B14F-4D97-AF65-F5344CB8AC3E}">
        <p14:creationId xmlns:p14="http://schemas.microsoft.com/office/powerpoint/2010/main" val="2078112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6152C62-8684-E345-B2B6-86442F471F94}"/>
              </a:ext>
            </a:extLst>
          </p:cNvPr>
          <p:cNvSpPr>
            <a:spLocks noGrp="1"/>
          </p:cNvSpPr>
          <p:nvPr>
            <p:ph type="title"/>
          </p:nvPr>
        </p:nvSpPr>
        <p:spPr/>
        <p:txBody>
          <a:bodyPr/>
          <a:lstStyle/>
          <a:p>
            <a:r>
              <a:rPr lang="en-US" altLang="zh-CN" dirty="0"/>
              <a:t>VOLTA Sub-Core </a:t>
            </a:r>
            <a:r>
              <a:rPr lang="zh-CN" altLang="en-US" dirty="0"/>
              <a:t>微架构</a:t>
            </a:r>
          </a:p>
        </p:txBody>
      </p:sp>
      <p:sp>
        <p:nvSpPr>
          <p:cNvPr id="7" name="内容占位符 6">
            <a:extLst>
              <a:ext uri="{FF2B5EF4-FFF2-40B4-BE49-F238E27FC236}">
                <a16:creationId xmlns:a16="http://schemas.microsoft.com/office/drawing/2014/main" id="{F2B0CA0D-3E88-BD45-8BF6-ACDD413ED769}"/>
              </a:ext>
            </a:extLst>
          </p:cNvPr>
          <p:cNvSpPr>
            <a:spLocks noGrp="1"/>
          </p:cNvSpPr>
          <p:nvPr>
            <p:ph sz="half" idx="1"/>
          </p:nvPr>
        </p:nvSpPr>
        <p:spPr>
          <a:xfrm>
            <a:off x="8402637" y="1569918"/>
            <a:ext cx="3472503" cy="4608512"/>
          </a:xfrm>
        </p:spPr>
        <p:txBody>
          <a:bodyPr anchor="ctr"/>
          <a:lstStyle/>
          <a:p>
            <a:r>
              <a:rPr lang="en-US" altLang="zh-CN" b="1" dirty="0"/>
              <a:t>Warp</a:t>
            </a:r>
            <a:r>
              <a:rPr lang="zh-CN" altLang="en-US" b="1" dirty="0"/>
              <a:t> </a:t>
            </a:r>
            <a:r>
              <a:rPr lang="en-US" altLang="zh-CN" b="1" dirty="0"/>
              <a:t>Scheduler</a:t>
            </a:r>
          </a:p>
          <a:p>
            <a:pPr lvl="1"/>
            <a:r>
              <a:rPr lang="en-US" altLang="zh-CN" dirty="0"/>
              <a:t>1</a:t>
            </a:r>
            <a:r>
              <a:rPr lang="zh-CN" altLang="en-US" dirty="0"/>
              <a:t> </a:t>
            </a:r>
            <a:r>
              <a:rPr lang="en-US" altLang="zh-CN" dirty="0"/>
              <a:t>Warp</a:t>
            </a:r>
            <a:r>
              <a:rPr lang="zh-CN" altLang="en-US" dirty="0"/>
              <a:t> </a:t>
            </a:r>
            <a:r>
              <a:rPr lang="en-US" altLang="zh-CN" dirty="0" err="1"/>
              <a:t>instr</a:t>
            </a:r>
            <a:r>
              <a:rPr lang="en-US" altLang="zh-CN" dirty="0"/>
              <a:t>/</a:t>
            </a:r>
            <a:r>
              <a:rPr lang="en-US" altLang="zh-CN" dirty="0" err="1"/>
              <a:t>clk</a:t>
            </a:r>
            <a:endParaRPr lang="en-US" altLang="zh-CN" dirty="0"/>
          </a:p>
          <a:p>
            <a:pPr lvl="1"/>
            <a:r>
              <a:rPr lang="en-US" altLang="zh-CN" dirty="0"/>
              <a:t>L0</a:t>
            </a:r>
            <a:r>
              <a:rPr lang="zh-CN" altLang="en-US" dirty="0"/>
              <a:t> </a:t>
            </a:r>
            <a:r>
              <a:rPr lang="en-US" altLang="zh-CN" dirty="0"/>
              <a:t>I$,</a:t>
            </a:r>
            <a:r>
              <a:rPr lang="zh-CN" altLang="en-US" dirty="0"/>
              <a:t> </a:t>
            </a:r>
            <a:r>
              <a:rPr lang="en-US" altLang="zh-CN" dirty="0"/>
              <a:t>branch</a:t>
            </a:r>
            <a:r>
              <a:rPr lang="zh-CN" altLang="en-US" dirty="0"/>
              <a:t> </a:t>
            </a:r>
            <a:r>
              <a:rPr lang="en-US" altLang="zh-CN" dirty="0"/>
              <a:t>unit</a:t>
            </a:r>
          </a:p>
          <a:p>
            <a:r>
              <a:rPr lang="en-US" altLang="zh-CN" b="1" dirty="0"/>
              <a:t>Math</a:t>
            </a:r>
            <a:r>
              <a:rPr lang="zh-CN" altLang="en-US" b="1" dirty="0"/>
              <a:t> </a:t>
            </a:r>
            <a:r>
              <a:rPr lang="en-US" altLang="zh-CN" b="1" dirty="0"/>
              <a:t>Dispatch</a:t>
            </a:r>
            <a:r>
              <a:rPr lang="zh-CN" altLang="en-US" b="1" dirty="0"/>
              <a:t> </a:t>
            </a:r>
            <a:r>
              <a:rPr lang="en-US" altLang="zh-CN" b="1" dirty="0"/>
              <a:t>Unit</a:t>
            </a:r>
          </a:p>
          <a:p>
            <a:pPr lvl="1"/>
            <a:r>
              <a:rPr lang="en-US" altLang="zh-CN" dirty="0"/>
              <a:t>Keeps</a:t>
            </a:r>
            <a:r>
              <a:rPr lang="zh-CN" altLang="en-US" dirty="0"/>
              <a:t> </a:t>
            </a:r>
            <a:r>
              <a:rPr lang="en-US" altLang="zh-CN" dirty="0"/>
              <a:t>2+</a:t>
            </a:r>
            <a:r>
              <a:rPr lang="zh-CN" altLang="en-US" dirty="0"/>
              <a:t> </a:t>
            </a:r>
            <a:r>
              <a:rPr lang="en-US" altLang="zh-CN" dirty="0" err="1"/>
              <a:t>Datapaths</a:t>
            </a:r>
            <a:r>
              <a:rPr lang="zh-CN" altLang="en-US" dirty="0"/>
              <a:t> </a:t>
            </a:r>
            <a:r>
              <a:rPr lang="en-US" altLang="zh-CN" dirty="0"/>
              <a:t>Busy</a:t>
            </a:r>
          </a:p>
          <a:p>
            <a:r>
              <a:rPr lang="en-US" altLang="zh-CN" b="1" dirty="0"/>
              <a:t>MIO</a:t>
            </a:r>
            <a:r>
              <a:rPr lang="zh-CN" altLang="en-US" b="1" dirty="0"/>
              <a:t> </a:t>
            </a:r>
            <a:r>
              <a:rPr lang="en-US" altLang="zh-CN" b="1" dirty="0"/>
              <a:t>Instruction</a:t>
            </a:r>
            <a:r>
              <a:rPr lang="zh-CN" altLang="en-US" b="1" dirty="0"/>
              <a:t> </a:t>
            </a:r>
            <a:r>
              <a:rPr lang="en-US" altLang="zh-CN" b="1" dirty="0"/>
              <a:t>Queue</a:t>
            </a:r>
          </a:p>
          <a:p>
            <a:pPr lvl="1"/>
            <a:r>
              <a:rPr lang="en-US" altLang="zh-CN" dirty="0"/>
              <a:t>Hold</a:t>
            </a:r>
            <a:r>
              <a:rPr lang="zh-CN" altLang="en-US" dirty="0"/>
              <a:t> </a:t>
            </a:r>
            <a:r>
              <a:rPr lang="en-US" altLang="zh-CN" dirty="0"/>
              <a:t>for</a:t>
            </a:r>
            <a:r>
              <a:rPr lang="zh-CN" altLang="en-US" dirty="0"/>
              <a:t> </a:t>
            </a:r>
            <a:r>
              <a:rPr lang="en-US" altLang="zh-CN" dirty="0"/>
              <a:t>later</a:t>
            </a:r>
            <a:r>
              <a:rPr lang="zh-CN" altLang="en-US" dirty="0"/>
              <a:t> </a:t>
            </a:r>
            <a:r>
              <a:rPr lang="en-US" altLang="zh-CN" dirty="0"/>
              <a:t>Scheduling</a:t>
            </a:r>
          </a:p>
          <a:p>
            <a:r>
              <a:rPr lang="en-US" altLang="zh-CN" b="1" dirty="0"/>
              <a:t>Tensor</a:t>
            </a:r>
            <a:r>
              <a:rPr lang="zh-CN" altLang="en-US" b="1" dirty="0"/>
              <a:t> </a:t>
            </a:r>
            <a:r>
              <a:rPr lang="en-US" altLang="zh-CN" b="1" dirty="0"/>
              <a:t>Cores</a:t>
            </a:r>
          </a:p>
          <a:p>
            <a:pPr lvl="1"/>
            <a:r>
              <a:rPr lang="en-US" altLang="zh-CN" dirty="0"/>
              <a:t>Two</a:t>
            </a:r>
            <a:r>
              <a:rPr lang="zh-CN" altLang="en-US" dirty="0"/>
              <a:t> </a:t>
            </a:r>
            <a:r>
              <a:rPr lang="en-US" altLang="zh-CN" dirty="0"/>
              <a:t>4x4x4</a:t>
            </a:r>
            <a:r>
              <a:rPr lang="zh-CN" altLang="en-US" dirty="0"/>
              <a:t> </a:t>
            </a:r>
            <a:r>
              <a:rPr lang="en-US" altLang="zh-CN" dirty="0"/>
              <a:t>matric</a:t>
            </a:r>
            <a:endParaRPr lang="zh-CN" altLang="en-US" dirty="0"/>
          </a:p>
        </p:txBody>
      </p:sp>
      <p:pic>
        <p:nvPicPr>
          <p:cNvPr id="11" name="图片 10">
            <a:extLst>
              <a:ext uri="{FF2B5EF4-FFF2-40B4-BE49-F238E27FC236}">
                <a16:creationId xmlns:a16="http://schemas.microsoft.com/office/drawing/2014/main" id="{84D368E1-E93D-2E40-8A5B-C740DDDB80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1757" y="1442661"/>
            <a:ext cx="7540354" cy="4898784"/>
          </a:xfrm>
          <a:prstGeom prst="rect">
            <a:avLst/>
          </a:prstGeom>
        </p:spPr>
      </p:pic>
    </p:spTree>
    <p:extLst>
      <p:ext uri="{BB962C8B-B14F-4D97-AF65-F5344CB8AC3E}">
        <p14:creationId xmlns:p14="http://schemas.microsoft.com/office/powerpoint/2010/main" val="3185151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33897</TotalTime>
  <Words>1786</Words>
  <Application>Microsoft Macintosh PowerPoint</Application>
  <PresentationFormat>自定义</PresentationFormat>
  <Paragraphs>651</Paragraphs>
  <Slides>39</Slides>
  <Notes>1</Notes>
  <HiddenSlides>0</HiddenSlides>
  <MMClips>0</MMClips>
  <ScaleCrop>false</ScaleCrop>
  <HeadingPairs>
    <vt:vector size="6" baseType="variant">
      <vt:variant>
        <vt:lpstr>已用的字体</vt:lpstr>
      </vt:variant>
      <vt:variant>
        <vt:i4>14</vt:i4>
      </vt:variant>
      <vt:variant>
        <vt:lpstr>主题</vt:lpstr>
      </vt:variant>
      <vt:variant>
        <vt:i4>7</vt:i4>
      </vt:variant>
      <vt:variant>
        <vt:lpstr>幻灯片标题</vt:lpstr>
      </vt:variant>
      <vt:variant>
        <vt:i4>39</vt:i4>
      </vt:variant>
    </vt:vector>
  </HeadingPairs>
  <TitlesOfParts>
    <vt:vector size="60"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Futura Medium</vt:lpstr>
      <vt:lpstr>Gill Sans MT</vt:lpstr>
      <vt:lpstr>Wingdings</vt:lpstr>
      <vt:lpstr>Title1</vt:lpstr>
      <vt:lpstr>Title2</vt:lpstr>
      <vt:lpstr>1_Title2</vt:lpstr>
      <vt:lpstr>content01</vt:lpstr>
      <vt:lpstr>Content02</vt:lpstr>
      <vt:lpstr>code01</vt:lpstr>
      <vt:lpstr>Thankyou</vt:lpstr>
      <vt:lpstr>AI 芯片</vt:lpstr>
      <vt:lpstr>PowerPoint 演示文稿</vt:lpstr>
      <vt:lpstr>PowerPoint 演示文稿</vt:lpstr>
      <vt:lpstr>PowerPoint 演示文稿</vt:lpstr>
      <vt:lpstr>Tensor Core</vt:lpstr>
      <vt:lpstr>Tensor Core</vt:lpstr>
      <vt:lpstr>Tensor Core</vt:lpstr>
      <vt:lpstr>PowerPoint 演示文稿</vt:lpstr>
      <vt:lpstr>VOLTA Sub-Core 微架构</vt:lpstr>
      <vt:lpstr>VOLTA SM</vt:lpstr>
      <vt:lpstr>PowerPoint 演示文稿</vt:lpstr>
      <vt:lpstr>High Level Block Diagram</vt:lpstr>
      <vt:lpstr>High Level Block Diagram</vt:lpstr>
      <vt:lpstr>High Level Block Diagram</vt:lpstr>
      <vt:lpstr>High Level Block Diagram</vt:lpstr>
      <vt:lpstr>High Level Block Diagram</vt:lpstr>
      <vt:lpstr>指令流水</vt:lpstr>
      <vt:lpstr>指令流水</vt:lpstr>
      <vt:lpstr>指令流水</vt:lpstr>
      <vt:lpstr>指令流水</vt:lpstr>
      <vt:lpstr>指令流水</vt:lpstr>
      <vt:lpstr>指令流水</vt:lpstr>
      <vt:lpstr>PowerPoint 演示文稿</vt:lpstr>
      <vt:lpstr>PowerPoint 演示文稿</vt:lpstr>
      <vt:lpstr>PowerPoint 演示文稿</vt:lpstr>
      <vt:lpstr>PowerPoint 演示文稿</vt:lpstr>
      <vt:lpstr>软件设计目标：匹配硬件计算和存储分层结构</vt:lpstr>
      <vt:lpstr>通用的矩阵乘：一次计算一个矩阵块</vt:lpstr>
      <vt:lpstr>CUDA中的GEMM：在CUDA线程块中并行</vt:lpstr>
      <vt:lpstr>线程块：CUDA线程块内的并行性</vt:lpstr>
      <vt:lpstr>Warp-level 的矩阵乘</vt:lpstr>
      <vt:lpstr>线程-level：Tensor Core上并行执行</vt:lpstr>
      <vt:lpstr>线程-level：Tensor Core上并行执行</vt:lpstr>
      <vt:lpstr>GEMM软硬件分层：每一层都进行数据复用</vt:lpstr>
      <vt:lpstr>GEMM结束：如何把累积矩阵乘写出最终结果</vt:lpstr>
      <vt:lpstr>WMMA 结果回传</vt:lpstr>
      <vt:lpstr>完整 GEMM 计算/存储数据流</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5714</cp:revision>
  <dcterms:created xsi:type="dcterms:W3CDTF">2015-01-14T10:38:57Z</dcterms:created>
  <dcterms:modified xsi:type="dcterms:W3CDTF">2023-05-07T16:43:42Z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